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4" r:id="rId5"/>
    <p:sldId id="260" r:id="rId6"/>
    <p:sldId id="261" r:id="rId7"/>
    <p:sldId id="262"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Lst>
  <p:sldSz cx="18288000" cy="10287000"/>
  <p:notesSz cx="6858000" cy="9144000"/>
  <p:embeddedFontLst>
    <p:embeddedFont>
      <p:font typeface="DM Sans" panose="020B060402020202020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DM Sans Bold" panose="020B0604020202020204"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BAD79-6680-436F-A536-EE25316CD3E9}" v="142" dt="2024-03-04T12:06:38.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9" d="100"/>
          <a:sy n="59" d="100"/>
        </p:scale>
        <p:origin x="-41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uti Sharma" userId="6fd465b957efdbac" providerId="Windows Live" clId="Web-{BBDBAD79-6680-436F-A536-EE25316CD3E9}"/>
    <pc:docChg chg="addSld delSld modSld sldOrd">
      <pc:chgData name="Shruti Sharma" userId="6fd465b957efdbac" providerId="Windows Live" clId="Web-{BBDBAD79-6680-436F-A536-EE25316CD3E9}" dt="2024-03-04T12:06:37.607" v="136" actId="20577"/>
      <pc:docMkLst>
        <pc:docMk/>
      </pc:docMkLst>
      <pc:sldChg chg="addSp delSp">
        <pc:chgData name="Shruti Sharma" userId="6fd465b957efdbac" providerId="Windows Live" clId="Web-{BBDBAD79-6680-436F-A536-EE25316CD3E9}" dt="2024-03-04T11:55:24.582" v="25"/>
        <pc:sldMkLst>
          <pc:docMk/>
          <pc:sldMk cId="0" sldId="256"/>
        </pc:sldMkLst>
        <pc:spChg chg="add del">
          <ac:chgData name="Shruti Sharma" userId="6fd465b957efdbac" providerId="Windows Live" clId="Web-{BBDBAD79-6680-436F-A536-EE25316CD3E9}" dt="2024-03-04T11:54:53.801" v="11"/>
          <ac:spMkLst>
            <pc:docMk/>
            <pc:sldMk cId="0" sldId="256"/>
            <ac:spMk id="2" creationId="{00000000-0000-0000-0000-000000000000}"/>
          </ac:spMkLst>
        </pc:spChg>
        <pc:spChg chg="add del">
          <ac:chgData name="Shruti Sharma" userId="6fd465b957efdbac" providerId="Windows Live" clId="Web-{BBDBAD79-6680-436F-A536-EE25316CD3E9}" dt="2024-03-04T11:54:57.441" v="12"/>
          <ac:spMkLst>
            <pc:docMk/>
            <pc:sldMk cId="0" sldId="256"/>
            <ac:spMk id="3" creationId="{00000000-0000-0000-0000-000000000000}"/>
          </ac:spMkLst>
        </pc:spChg>
        <pc:spChg chg="del">
          <ac:chgData name="Shruti Sharma" userId="6fd465b957efdbac" providerId="Windows Live" clId="Web-{BBDBAD79-6680-436F-A536-EE25316CD3E9}" dt="2024-03-04T11:55:08.051" v="14"/>
          <ac:spMkLst>
            <pc:docMk/>
            <pc:sldMk cId="0" sldId="256"/>
            <ac:spMk id="4" creationId="{00000000-0000-0000-0000-000000000000}"/>
          </ac:spMkLst>
        </pc:spChg>
        <pc:spChg chg="del">
          <ac:chgData name="Shruti Sharma" userId="6fd465b957efdbac" providerId="Windows Live" clId="Web-{BBDBAD79-6680-436F-A536-EE25316CD3E9}" dt="2024-03-04T11:55:08.176" v="18"/>
          <ac:spMkLst>
            <pc:docMk/>
            <pc:sldMk cId="0" sldId="256"/>
            <ac:spMk id="5" creationId="{00000000-0000-0000-0000-000000000000}"/>
          </ac:spMkLst>
        </pc:spChg>
        <pc:spChg chg="del">
          <ac:chgData name="Shruti Sharma" userId="6fd465b957efdbac" providerId="Windows Live" clId="Web-{BBDBAD79-6680-436F-A536-EE25316CD3E9}" dt="2024-03-04T11:55:08.113" v="16"/>
          <ac:spMkLst>
            <pc:docMk/>
            <pc:sldMk cId="0" sldId="256"/>
            <ac:spMk id="6" creationId="{00000000-0000-0000-0000-000000000000}"/>
          </ac:spMkLst>
        </pc:spChg>
        <pc:spChg chg="del">
          <ac:chgData name="Shruti Sharma" userId="6fd465b957efdbac" providerId="Windows Live" clId="Web-{BBDBAD79-6680-436F-A536-EE25316CD3E9}" dt="2024-03-04T11:54:17.159" v="4"/>
          <ac:spMkLst>
            <pc:docMk/>
            <pc:sldMk cId="0" sldId="256"/>
            <ac:spMk id="7" creationId="{00000000-0000-0000-0000-000000000000}"/>
          </ac:spMkLst>
        </pc:spChg>
        <pc:spChg chg="del">
          <ac:chgData name="Shruti Sharma" userId="6fd465b957efdbac" providerId="Windows Live" clId="Web-{BBDBAD79-6680-436F-A536-EE25316CD3E9}" dt="2024-03-04T11:55:18.254" v="21"/>
          <ac:spMkLst>
            <pc:docMk/>
            <pc:sldMk cId="0" sldId="256"/>
            <ac:spMk id="8" creationId="{00000000-0000-0000-0000-000000000000}"/>
          </ac:spMkLst>
        </pc:spChg>
        <pc:spChg chg="del">
          <ac:chgData name="Shruti Sharma" userId="6fd465b957efdbac" providerId="Windows Live" clId="Web-{BBDBAD79-6680-436F-A536-EE25316CD3E9}" dt="2024-03-04T11:55:08.082" v="15"/>
          <ac:spMkLst>
            <pc:docMk/>
            <pc:sldMk cId="0" sldId="256"/>
            <ac:spMk id="9" creationId="{00000000-0000-0000-0000-000000000000}"/>
          </ac:spMkLst>
        </pc:spChg>
        <pc:spChg chg="del">
          <ac:chgData name="Shruti Sharma" userId="6fd465b957efdbac" providerId="Windows Live" clId="Web-{BBDBAD79-6680-436F-A536-EE25316CD3E9}" dt="2024-03-04T11:55:21.473" v="24"/>
          <ac:spMkLst>
            <pc:docMk/>
            <pc:sldMk cId="0" sldId="256"/>
            <ac:spMk id="10" creationId="{00000000-0000-0000-0000-000000000000}"/>
          </ac:spMkLst>
        </pc:spChg>
        <pc:spChg chg="del">
          <ac:chgData name="Shruti Sharma" userId="6fd465b957efdbac" providerId="Windows Live" clId="Web-{BBDBAD79-6680-436F-A536-EE25316CD3E9}" dt="2024-03-04T11:54:24.534" v="5"/>
          <ac:spMkLst>
            <pc:docMk/>
            <pc:sldMk cId="0" sldId="256"/>
            <ac:spMk id="11" creationId="{00000000-0000-0000-0000-000000000000}"/>
          </ac:spMkLst>
        </pc:spChg>
        <pc:spChg chg="del">
          <ac:chgData name="Shruti Sharma" userId="6fd465b957efdbac" providerId="Windows Live" clId="Web-{BBDBAD79-6680-436F-A536-EE25316CD3E9}" dt="2024-03-04T11:55:18.301" v="22"/>
          <ac:spMkLst>
            <pc:docMk/>
            <pc:sldMk cId="0" sldId="256"/>
            <ac:spMk id="12" creationId="{00000000-0000-0000-0000-000000000000}"/>
          </ac:spMkLst>
        </pc:spChg>
        <pc:spChg chg="del">
          <ac:chgData name="Shruti Sharma" userId="6fd465b957efdbac" providerId="Windows Live" clId="Web-{BBDBAD79-6680-436F-A536-EE25316CD3E9}" dt="2024-03-04T11:55:18.238" v="20"/>
          <ac:spMkLst>
            <pc:docMk/>
            <pc:sldMk cId="0" sldId="256"/>
            <ac:spMk id="13" creationId="{00000000-0000-0000-0000-000000000000}"/>
          </ac:spMkLst>
        </pc:spChg>
        <pc:spChg chg="add del">
          <ac:chgData name="Shruti Sharma" userId="6fd465b957efdbac" providerId="Windows Live" clId="Web-{BBDBAD79-6680-436F-A536-EE25316CD3E9}" dt="2024-03-04T11:55:04.613" v="13"/>
          <ac:spMkLst>
            <pc:docMk/>
            <pc:sldMk cId="0" sldId="256"/>
            <ac:spMk id="14" creationId="{00000000-0000-0000-0000-000000000000}"/>
          </ac:spMkLst>
        </pc:spChg>
        <pc:spChg chg="del">
          <ac:chgData name="Shruti Sharma" userId="6fd465b957efdbac" providerId="Windows Live" clId="Web-{BBDBAD79-6680-436F-A536-EE25316CD3E9}" dt="2024-03-04T11:55:14.957" v="19"/>
          <ac:spMkLst>
            <pc:docMk/>
            <pc:sldMk cId="0" sldId="256"/>
            <ac:spMk id="15" creationId="{00000000-0000-0000-0000-000000000000}"/>
          </ac:spMkLst>
        </pc:spChg>
        <pc:spChg chg="del">
          <ac:chgData name="Shruti Sharma" userId="6fd465b957efdbac" providerId="Windows Live" clId="Web-{BBDBAD79-6680-436F-A536-EE25316CD3E9}" dt="2024-03-04T11:55:24.582" v="25"/>
          <ac:spMkLst>
            <pc:docMk/>
            <pc:sldMk cId="0" sldId="256"/>
            <ac:spMk id="16" creationId="{00000000-0000-0000-0000-000000000000}"/>
          </ac:spMkLst>
        </pc:spChg>
        <pc:spChg chg="del">
          <ac:chgData name="Shruti Sharma" userId="6fd465b957efdbac" providerId="Windows Live" clId="Web-{BBDBAD79-6680-436F-A536-EE25316CD3E9}" dt="2024-03-04T11:55:18.316" v="23"/>
          <ac:spMkLst>
            <pc:docMk/>
            <pc:sldMk cId="0" sldId="256"/>
            <ac:spMk id="18" creationId="{00000000-0000-0000-0000-000000000000}"/>
          </ac:spMkLst>
        </pc:spChg>
        <pc:spChg chg="del">
          <ac:chgData name="Shruti Sharma" userId="6fd465b957efdbac" providerId="Windows Live" clId="Web-{BBDBAD79-6680-436F-A536-EE25316CD3E9}" dt="2024-03-04T11:55:08.144" v="17"/>
          <ac:spMkLst>
            <pc:docMk/>
            <pc:sldMk cId="0" sldId="256"/>
            <ac:spMk id="19" creationId="{00000000-0000-0000-0000-000000000000}"/>
          </ac:spMkLst>
        </pc:spChg>
      </pc:sldChg>
      <pc:sldChg chg="delSp">
        <pc:chgData name="Shruti Sharma" userId="6fd465b957efdbac" providerId="Windows Live" clId="Web-{BBDBAD79-6680-436F-A536-EE25316CD3E9}" dt="2024-03-04T11:55:33.707" v="27"/>
        <pc:sldMkLst>
          <pc:docMk/>
          <pc:sldMk cId="0" sldId="257"/>
        </pc:sldMkLst>
        <pc:spChg chg="del">
          <ac:chgData name="Shruti Sharma" userId="6fd465b957efdbac" providerId="Windows Live" clId="Web-{BBDBAD79-6680-436F-A536-EE25316CD3E9}" dt="2024-03-04T11:55:33.707" v="27"/>
          <ac:spMkLst>
            <pc:docMk/>
            <pc:sldMk cId="0" sldId="257"/>
            <ac:spMk id="3" creationId="{00000000-0000-0000-0000-000000000000}"/>
          </ac:spMkLst>
        </pc:spChg>
        <pc:spChg chg="del">
          <ac:chgData name="Shruti Sharma" userId="6fd465b957efdbac" providerId="Windows Live" clId="Web-{BBDBAD79-6680-436F-A536-EE25316CD3E9}" dt="2024-03-04T11:55:30.754" v="26"/>
          <ac:spMkLst>
            <pc:docMk/>
            <pc:sldMk cId="0" sldId="257"/>
            <ac:spMk id="4" creationId="{00000000-0000-0000-0000-000000000000}"/>
          </ac:spMkLst>
        </pc:spChg>
      </pc:sldChg>
      <pc:sldChg chg="delSp">
        <pc:chgData name="Shruti Sharma" userId="6fd465b957efdbac" providerId="Windows Live" clId="Web-{BBDBAD79-6680-436F-A536-EE25316CD3E9}" dt="2024-03-04T11:55:56.739" v="41"/>
        <pc:sldMkLst>
          <pc:docMk/>
          <pc:sldMk cId="0" sldId="258"/>
        </pc:sldMkLst>
        <pc:spChg chg="del">
          <ac:chgData name="Shruti Sharma" userId="6fd465b957efdbac" providerId="Windows Live" clId="Web-{BBDBAD79-6680-436F-A536-EE25316CD3E9}" dt="2024-03-04T11:55:47.786" v="39"/>
          <ac:spMkLst>
            <pc:docMk/>
            <pc:sldMk cId="0" sldId="258"/>
            <ac:spMk id="3" creationId="{00000000-0000-0000-0000-000000000000}"/>
          </ac:spMkLst>
        </pc:spChg>
        <pc:spChg chg="del">
          <ac:chgData name="Shruti Sharma" userId="6fd465b957efdbac" providerId="Windows Live" clId="Web-{BBDBAD79-6680-436F-A536-EE25316CD3E9}" dt="2024-03-04T11:55:44.614" v="37"/>
          <ac:spMkLst>
            <pc:docMk/>
            <pc:sldMk cId="0" sldId="258"/>
            <ac:spMk id="4" creationId="{00000000-0000-0000-0000-000000000000}"/>
          </ac:spMkLst>
        </pc:spChg>
        <pc:spChg chg="del">
          <ac:chgData name="Shruti Sharma" userId="6fd465b957efdbac" providerId="Windows Live" clId="Web-{BBDBAD79-6680-436F-A536-EE25316CD3E9}" dt="2024-03-04T11:55:42.411" v="35"/>
          <ac:spMkLst>
            <pc:docMk/>
            <pc:sldMk cId="0" sldId="258"/>
            <ac:spMk id="6" creationId="{00000000-0000-0000-0000-000000000000}"/>
          </ac:spMkLst>
        </pc:spChg>
        <pc:spChg chg="del">
          <ac:chgData name="Shruti Sharma" userId="6fd465b957efdbac" providerId="Windows Live" clId="Web-{BBDBAD79-6680-436F-A536-EE25316CD3E9}" dt="2024-03-04T11:55:33.739" v="28"/>
          <ac:spMkLst>
            <pc:docMk/>
            <pc:sldMk cId="0" sldId="258"/>
            <ac:spMk id="7" creationId="{00000000-0000-0000-0000-000000000000}"/>
          </ac:spMkLst>
        </pc:spChg>
        <pc:spChg chg="del">
          <ac:chgData name="Shruti Sharma" userId="6fd465b957efdbac" providerId="Windows Live" clId="Web-{BBDBAD79-6680-436F-A536-EE25316CD3E9}" dt="2024-03-04T11:55:35.395" v="31"/>
          <ac:spMkLst>
            <pc:docMk/>
            <pc:sldMk cId="0" sldId="258"/>
            <ac:spMk id="8" creationId="{00000000-0000-0000-0000-000000000000}"/>
          </ac:spMkLst>
        </pc:spChg>
        <pc:spChg chg="del">
          <ac:chgData name="Shruti Sharma" userId="6fd465b957efdbac" providerId="Windows Live" clId="Web-{BBDBAD79-6680-436F-A536-EE25316CD3E9}" dt="2024-03-04T11:55:42.973" v="36"/>
          <ac:spMkLst>
            <pc:docMk/>
            <pc:sldMk cId="0" sldId="258"/>
            <ac:spMk id="9" creationId="{00000000-0000-0000-0000-000000000000}"/>
          </ac:spMkLst>
        </pc:spChg>
        <pc:spChg chg="del">
          <ac:chgData name="Shruti Sharma" userId="6fd465b957efdbac" providerId="Windows Live" clId="Web-{BBDBAD79-6680-436F-A536-EE25316CD3E9}" dt="2024-03-04T11:55:34.067" v="30"/>
          <ac:spMkLst>
            <pc:docMk/>
            <pc:sldMk cId="0" sldId="258"/>
            <ac:spMk id="10" creationId="{00000000-0000-0000-0000-000000000000}"/>
          </ac:spMkLst>
        </pc:spChg>
        <pc:spChg chg="del">
          <ac:chgData name="Shruti Sharma" userId="6fd465b957efdbac" providerId="Windows Live" clId="Web-{BBDBAD79-6680-436F-A536-EE25316CD3E9}" dt="2024-03-04T11:55:49.286" v="40"/>
          <ac:spMkLst>
            <pc:docMk/>
            <pc:sldMk cId="0" sldId="258"/>
            <ac:spMk id="11" creationId="{00000000-0000-0000-0000-000000000000}"/>
          </ac:spMkLst>
        </pc:spChg>
        <pc:spChg chg="del">
          <ac:chgData name="Shruti Sharma" userId="6fd465b957efdbac" providerId="Windows Live" clId="Web-{BBDBAD79-6680-436F-A536-EE25316CD3E9}" dt="2024-03-04T11:55:33.770" v="29"/>
          <ac:spMkLst>
            <pc:docMk/>
            <pc:sldMk cId="0" sldId="258"/>
            <ac:spMk id="12" creationId="{00000000-0000-0000-0000-000000000000}"/>
          </ac:spMkLst>
        </pc:spChg>
        <pc:spChg chg="del">
          <ac:chgData name="Shruti Sharma" userId="6fd465b957efdbac" providerId="Windows Live" clId="Web-{BBDBAD79-6680-436F-A536-EE25316CD3E9}" dt="2024-03-04T11:55:38.317" v="33"/>
          <ac:spMkLst>
            <pc:docMk/>
            <pc:sldMk cId="0" sldId="258"/>
            <ac:spMk id="13" creationId="{00000000-0000-0000-0000-000000000000}"/>
          </ac:spMkLst>
        </pc:spChg>
        <pc:spChg chg="del">
          <ac:chgData name="Shruti Sharma" userId="6fd465b957efdbac" providerId="Windows Live" clId="Web-{BBDBAD79-6680-436F-A536-EE25316CD3E9}" dt="2024-03-04T11:55:46.114" v="38"/>
          <ac:spMkLst>
            <pc:docMk/>
            <pc:sldMk cId="0" sldId="258"/>
            <ac:spMk id="14" creationId="{00000000-0000-0000-0000-000000000000}"/>
          </ac:spMkLst>
        </pc:spChg>
        <pc:spChg chg="del">
          <ac:chgData name="Shruti Sharma" userId="6fd465b957efdbac" providerId="Windows Live" clId="Web-{BBDBAD79-6680-436F-A536-EE25316CD3E9}" dt="2024-03-04T11:55:42.379" v="34"/>
          <ac:spMkLst>
            <pc:docMk/>
            <pc:sldMk cId="0" sldId="258"/>
            <ac:spMk id="15" creationId="{00000000-0000-0000-0000-000000000000}"/>
          </ac:spMkLst>
        </pc:spChg>
        <pc:spChg chg="del">
          <ac:chgData name="Shruti Sharma" userId="6fd465b957efdbac" providerId="Windows Live" clId="Web-{BBDBAD79-6680-436F-A536-EE25316CD3E9}" dt="2024-03-04T11:55:36.926" v="32"/>
          <ac:spMkLst>
            <pc:docMk/>
            <pc:sldMk cId="0" sldId="258"/>
            <ac:spMk id="16" creationId="{00000000-0000-0000-0000-000000000000}"/>
          </ac:spMkLst>
        </pc:spChg>
        <pc:spChg chg="del">
          <ac:chgData name="Shruti Sharma" userId="6fd465b957efdbac" providerId="Windows Live" clId="Web-{BBDBAD79-6680-436F-A536-EE25316CD3E9}" dt="2024-03-04T11:55:56.739" v="41"/>
          <ac:spMkLst>
            <pc:docMk/>
            <pc:sldMk cId="0" sldId="258"/>
            <ac:spMk id="18" creationId="{00000000-0000-0000-0000-000000000000}"/>
          </ac:spMkLst>
        </pc:spChg>
      </pc:sldChg>
      <pc:sldChg chg="del">
        <pc:chgData name="Shruti Sharma" userId="6fd465b957efdbac" providerId="Windows Live" clId="Web-{BBDBAD79-6680-436F-A536-EE25316CD3E9}" dt="2024-03-04T11:59:33.757" v="45"/>
        <pc:sldMkLst>
          <pc:docMk/>
          <pc:sldMk cId="0" sldId="259"/>
        </pc:sldMkLst>
      </pc:sldChg>
      <pc:sldChg chg="addSp delSp">
        <pc:chgData name="Shruti Sharma" userId="6fd465b957efdbac" providerId="Windows Live" clId="Web-{BBDBAD79-6680-436F-A536-EE25316CD3E9}" dt="2024-03-04T11:59:48.586" v="49"/>
        <pc:sldMkLst>
          <pc:docMk/>
          <pc:sldMk cId="0" sldId="260"/>
        </pc:sldMkLst>
        <pc:spChg chg="add del">
          <ac:chgData name="Shruti Sharma" userId="6fd465b957efdbac" providerId="Windows Live" clId="Web-{BBDBAD79-6680-436F-A536-EE25316CD3E9}" dt="2024-03-04T11:59:45.851" v="48"/>
          <ac:spMkLst>
            <pc:docMk/>
            <pc:sldMk cId="0" sldId="260"/>
            <ac:spMk id="3" creationId="{00000000-0000-0000-0000-000000000000}"/>
          </ac:spMkLst>
        </pc:spChg>
        <pc:spChg chg="add del">
          <ac:chgData name="Shruti Sharma" userId="6fd465b957efdbac" providerId="Windows Live" clId="Web-{BBDBAD79-6680-436F-A536-EE25316CD3E9}" dt="2024-03-04T11:59:48.586" v="49"/>
          <ac:spMkLst>
            <pc:docMk/>
            <pc:sldMk cId="0" sldId="260"/>
            <ac:spMk id="4" creationId="{00000000-0000-0000-0000-000000000000}"/>
          </ac:spMkLst>
        </pc:spChg>
      </pc:sldChg>
      <pc:sldChg chg="delSp">
        <pc:chgData name="Shruti Sharma" userId="6fd465b957efdbac" providerId="Windows Live" clId="Web-{BBDBAD79-6680-436F-A536-EE25316CD3E9}" dt="2024-03-04T12:00:00.399" v="54"/>
        <pc:sldMkLst>
          <pc:docMk/>
          <pc:sldMk cId="0" sldId="261"/>
        </pc:sldMkLst>
        <pc:spChg chg="del">
          <ac:chgData name="Shruti Sharma" userId="6fd465b957efdbac" providerId="Windows Live" clId="Web-{BBDBAD79-6680-436F-A536-EE25316CD3E9}" dt="2024-03-04T11:59:56.414" v="52"/>
          <ac:spMkLst>
            <pc:docMk/>
            <pc:sldMk cId="0" sldId="261"/>
            <ac:spMk id="5" creationId="{00000000-0000-0000-0000-000000000000}"/>
          </ac:spMkLst>
        </pc:spChg>
        <pc:spChg chg="del">
          <ac:chgData name="Shruti Sharma" userId="6fd465b957efdbac" providerId="Windows Live" clId="Web-{BBDBAD79-6680-436F-A536-EE25316CD3E9}" dt="2024-03-04T11:59:53.680" v="50"/>
          <ac:spMkLst>
            <pc:docMk/>
            <pc:sldMk cId="0" sldId="261"/>
            <ac:spMk id="6" creationId="{00000000-0000-0000-0000-000000000000}"/>
          </ac:spMkLst>
        </pc:spChg>
        <pc:spChg chg="del">
          <ac:chgData name="Shruti Sharma" userId="6fd465b957efdbac" providerId="Windows Live" clId="Web-{BBDBAD79-6680-436F-A536-EE25316CD3E9}" dt="2024-03-04T11:59:55.070" v="51"/>
          <ac:spMkLst>
            <pc:docMk/>
            <pc:sldMk cId="0" sldId="261"/>
            <ac:spMk id="7" creationId="{00000000-0000-0000-0000-000000000000}"/>
          </ac:spMkLst>
        </pc:spChg>
        <pc:spChg chg="del">
          <ac:chgData name="Shruti Sharma" userId="6fd465b957efdbac" providerId="Windows Live" clId="Web-{BBDBAD79-6680-436F-A536-EE25316CD3E9}" dt="2024-03-04T12:00:00.399" v="54"/>
          <ac:spMkLst>
            <pc:docMk/>
            <pc:sldMk cId="0" sldId="261"/>
            <ac:spMk id="8" creationId="{00000000-0000-0000-0000-000000000000}"/>
          </ac:spMkLst>
        </pc:spChg>
        <pc:spChg chg="del">
          <ac:chgData name="Shruti Sharma" userId="6fd465b957efdbac" providerId="Windows Live" clId="Web-{BBDBAD79-6680-436F-A536-EE25316CD3E9}" dt="2024-03-04T11:59:58.367" v="53"/>
          <ac:spMkLst>
            <pc:docMk/>
            <pc:sldMk cId="0" sldId="261"/>
            <ac:spMk id="9" creationId="{00000000-0000-0000-0000-000000000000}"/>
          </ac:spMkLst>
        </pc:spChg>
      </pc:sldChg>
      <pc:sldChg chg="delSp modSp">
        <pc:chgData name="Shruti Sharma" userId="6fd465b957efdbac" providerId="Windows Live" clId="Web-{BBDBAD79-6680-436F-A536-EE25316CD3E9}" dt="2024-03-04T12:01:21.618" v="60" actId="1076"/>
        <pc:sldMkLst>
          <pc:docMk/>
          <pc:sldMk cId="0" sldId="262"/>
        </pc:sldMkLst>
        <pc:spChg chg="del">
          <ac:chgData name="Shruti Sharma" userId="6fd465b957efdbac" providerId="Windows Live" clId="Web-{BBDBAD79-6680-436F-A536-EE25316CD3E9}" dt="2024-03-04T12:01:07.134" v="57"/>
          <ac:spMkLst>
            <pc:docMk/>
            <pc:sldMk cId="0" sldId="262"/>
            <ac:spMk id="2" creationId="{00000000-0000-0000-0000-000000000000}"/>
          </ac:spMkLst>
        </pc:spChg>
        <pc:spChg chg="del">
          <ac:chgData name="Shruti Sharma" userId="6fd465b957efdbac" providerId="Windows Live" clId="Web-{BBDBAD79-6680-436F-A536-EE25316CD3E9}" dt="2024-03-04T12:01:06.134" v="56"/>
          <ac:spMkLst>
            <pc:docMk/>
            <pc:sldMk cId="0" sldId="262"/>
            <ac:spMk id="3" creationId="{00000000-0000-0000-0000-000000000000}"/>
          </ac:spMkLst>
        </pc:spChg>
        <pc:spChg chg="del">
          <ac:chgData name="Shruti Sharma" userId="6fd465b957efdbac" providerId="Windows Live" clId="Web-{BBDBAD79-6680-436F-A536-EE25316CD3E9}" dt="2024-03-04T12:01:03.602" v="55"/>
          <ac:spMkLst>
            <pc:docMk/>
            <pc:sldMk cId="0" sldId="262"/>
            <ac:spMk id="4" creationId="{00000000-0000-0000-0000-000000000000}"/>
          </ac:spMkLst>
        </pc:spChg>
        <pc:spChg chg="mod">
          <ac:chgData name="Shruti Sharma" userId="6fd465b957efdbac" providerId="Windows Live" clId="Web-{BBDBAD79-6680-436F-A536-EE25316CD3E9}" dt="2024-03-04T12:01:21.618" v="60" actId="1076"/>
          <ac:spMkLst>
            <pc:docMk/>
            <pc:sldMk cId="0" sldId="262"/>
            <ac:spMk id="5" creationId="{00000000-0000-0000-0000-000000000000}"/>
          </ac:spMkLst>
        </pc:spChg>
      </pc:sldChg>
      <pc:sldChg chg="delSp modSp">
        <pc:chgData name="Shruti Sharma" userId="6fd465b957efdbac" providerId="Windows Live" clId="Web-{BBDBAD79-6680-436F-A536-EE25316CD3E9}" dt="2024-03-04T12:05:28.794" v="133" actId="20577"/>
        <pc:sldMkLst>
          <pc:docMk/>
          <pc:sldMk cId="0" sldId="263"/>
        </pc:sldMkLst>
        <pc:spChg chg="del">
          <ac:chgData name="Shruti Sharma" userId="6fd465b957efdbac" providerId="Windows Live" clId="Web-{BBDBAD79-6680-436F-A536-EE25316CD3E9}" dt="2024-03-04T12:01:40.384" v="71"/>
          <ac:spMkLst>
            <pc:docMk/>
            <pc:sldMk cId="0" sldId="263"/>
            <ac:spMk id="3" creationId="{00000000-0000-0000-0000-000000000000}"/>
          </ac:spMkLst>
        </pc:spChg>
        <pc:spChg chg="del">
          <ac:chgData name="Shruti Sharma" userId="6fd465b957efdbac" providerId="Windows Live" clId="Web-{BBDBAD79-6680-436F-A536-EE25316CD3E9}" dt="2024-03-04T12:01:42.541" v="72"/>
          <ac:spMkLst>
            <pc:docMk/>
            <pc:sldMk cId="0" sldId="263"/>
            <ac:spMk id="4" creationId="{00000000-0000-0000-0000-000000000000}"/>
          </ac:spMkLst>
        </pc:spChg>
        <pc:spChg chg="del">
          <ac:chgData name="Shruti Sharma" userId="6fd465b957efdbac" providerId="Windows Live" clId="Web-{BBDBAD79-6680-436F-A536-EE25316CD3E9}" dt="2024-03-04T12:01:38.056" v="68"/>
          <ac:spMkLst>
            <pc:docMk/>
            <pc:sldMk cId="0" sldId="263"/>
            <ac:spMk id="6" creationId="{00000000-0000-0000-0000-000000000000}"/>
          </ac:spMkLst>
        </pc:spChg>
        <pc:spChg chg="del">
          <ac:chgData name="Shruti Sharma" userId="6fd465b957efdbac" providerId="Windows Live" clId="Web-{BBDBAD79-6680-436F-A536-EE25316CD3E9}" dt="2024-03-04T12:01:26.603" v="61"/>
          <ac:spMkLst>
            <pc:docMk/>
            <pc:sldMk cId="0" sldId="263"/>
            <ac:spMk id="7" creationId="{00000000-0000-0000-0000-000000000000}"/>
          </ac:spMkLst>
        </pc:spChg>
        <pc:spChg chg="del">
          <ac:chgData name="Shruti Sharma" userId="6fd465b957efdbac" providerId="Windows Live" clId="Web-{BBDBAD79-6680-436F-A536-EE25316CD3E9}" dt="2024-03-04T12:01:29.212" v="64"/>
          <ac:spMkLst>
            <pc:docMk/>
            <pc:sldMk cId="0" sldId="263"/>
            <ac:spMk id="8" creationId="{00000000-0000-0000-0000-000000000000}"/>
          </ac:spMkLst>
        </pc:spChg>
        <pc:spChg chg="del">
          <ac:chgData name="Shruti Sharma" userId="6fd465b957efdbac" providerId="Windows Live" clId="Web-{BBDBAD79-6680-436F-A536-EE25316CD3E9}" dt="2024-03-04T12:01:38.087" v="69"/>
          <ac:spMkLst>
            <pc:docMk/>
            <pc:sldMk cId="0" sldId="263"/>
            <ac:spMk id="9" creationId="{00000000-0000-0000-0000-000000000000}"/>
          </ac:spMkLst>
        </pc:spChg>
        <pc:spChg chg="del">
          <ac:chgData name="Shruti Sharma" userId="6fd465b957efdbac" providerId="Windows Live" clId="Web-{BBDBAD79-6680-436F-A536-EE25316CD3E9}" dt="2024-03-04T12:01:27.900" v="63"/>
          <ac:spMkLst>
            <pc:docMk/>
            <pc:sldMk cId="0" sldId="263"/>
            <ac:spMk id="10" creationId="{00000000-0000-0000-0000-000000000000}"/>
          </ac:spMkLst>
        </pc:spChg>
        <pc:spChg chg="del">
          <ac:chgData name="Shruti Sharma" userId="6fd465b957efdbac" providerId="Windows Live" clId="Web-{BBDBAD79-6680-436F-A536-EE25316CD3E9}" dt="2024-03-04T12:01:44.197" v="73"/>
          <ac:spMkLst>
            <pc:docMk/>
            <pc:sldMk cId="0" sldId="263"/>
            <ac:spMk id="11" creationId="{00000000-0000-0000-0000-000000000000}"/>
          </ac:spMkLst>
        </pc:spChg>
        <pc:spChg chg="del">
          <ac:chgData name="Shruti Sharma" userId="6fd465b957efdbac" providerId="Windows Live" clId="Web-{BBDBAD79-6680-436F-A536-EE25316CD3E9}" dt="2024-03-04T12:01:26.650" v="62"/>
          <ac:spMkLst>
            <pc:docMk/>
            <pc:sldMk cId="0" sldId="263"/>
            <ac:spMk id="12" creationId="{00000000-0000-0000-0000-000000000000}"/>
          </ac:spMkLst>
        </pc:spChg>
        <pc:spChg chg="del">
          <ac:chgData name="Shruti Sharma" userId="6fd465b957efdbac" providerId="Windows Live" clId="Web-{BBDBAD79-6680-436F-A536-EE25316CD3E9}" dt="2024-03-04T12:01:32.384" v="66"/>
          <ac:spMkLst>
            <pc:docMk/>
            <pc:sldMk cId="0" sldId="263"/>
            <ac:spMk id="13" creationId="{00000000-0000-0000-0000-000000000000}"/>
          </ac:spMkLst>
        </pc:spChg>
        <pc:spChg chg="del">
          <ac:chgData name="Shruti Sharma" userId="6fd465b957efdbac" providerId="Windows Live" clId="Web-{BBDBAD79-6680-436F-A536-EE25316CD3E9}" dt="2024-03-04T12:01:38.962" v="70"/>
          <ac:spMkLst>
            <pc:docMk/>
            <pc:sldMk cId="0" sldId="263"/>
            <ac:spMk id="14" creationId="{00000000-0000-0000-0000-000000000000}"/>
          </ac:spMkLst>
        </pc:spChg>
        <pc:spChg chg="del">
          <ac:chgData name="Shruti Sharma" userId="6fd465b957efdbac" providerId="Windows Live" clId="Web-{BBDBAD79-6680-436F-A536-EE25316CD3E9}" dt="2024-03-04T12:01:36.087" v="67"/>
          <ac:spMkLst>
            <pc:docMk/>
            <pc:sldMk cId="0" sldId="263"/>
            <ac:spMk id="15" creationId="{00000000-0000-0000-0000-000000000000}"/>
          </ac:spMkLst>
        </pc:spChg>
        <pc:spChg chg="del">
          <ac:chgData name="Shruti Sharma" userId="6fd465b957efdbac" providerId="Windows Live" clId="Web-{BBDBAD79-6680-436F-A536-EE25316CD3E9}" dt="2024-03-04T12:01:31.040" v="65"/>
          <ac:spMkLst>
            <pc:docMk/>
            <pc:sldMk cId="0" sldId="263"/>
            <ac:spMk id="16" creationId="{00000000-0000-0000-0000-000000000000}"/>
          </ac:spMkLst>
        </pc:spChg>
        <pc:spChg chg="mod">
          <ac:chgData name="Shruti Sharma" userId="6fd465b957efdbac" providerId="Windows Live" clId="Web-{BBDBAD79-6680-436F-A536-EE25316CD3E9}" dt="2024-03-04T12:05:28.794" v="133" actId="20577"/>
          <ac:spMkLst>
            <pc:docMk/>
            <pc:sldMk cId="0" sldId="263"/>
            <ac:spMk id="19" creationId="{00000000-0000-0000-0000-000000000000}"/>
          </ac:spMkLst>
        </pc:spChg>
      </pc:sldChg>
      <pc:sldChg chg="delSp">
        <pc:chgData name="Shruti Sharma" userId="6fd465b957efdbac" providerId="Windows Live" clId="Web-{BBDBAD79-6680-436F-A536-EE25316CD3E9}" dt="2024-03-04T12:03:01.057" v="87"/>
        <pc:sldMkLst>
          <pc:docMk/>
          <pc:sldMk cId="0" sldId="265"/>
        </pc:sldMkLst>
        <pc:spChg chg="del">
          <ac:chgData name="Shruti Sharma" userId="6fd465b957efdbac" providerId="Windows Live" clId="Web-{BBDBAD79-6680-436F-A536-EE25316CD3E9}" dt="2024-03-04T12:03:01.057" v="87"/>
          <ac:spMkLst>
            <pc:docMk/>
            <pc:sldMk cId="0" sldId="265"/>
            <ac:spMk id="2" creationId="{00000000-0000-0000-0000-000000000000}"/>
          </ac:spMkLst>
        </pc:spChg>
        <pc:spChg chg="del">
          <ac:chgData name="Shruti Sharma" userId="6fd465b957efdbac" providerId="Windows Live" clId="Web-{BBDBAD79-6680-436F-A536-EE25316CD3E9}" dt="2024-03-04T12:02:55.026" v="84"/>
          <ac:spMkLst>
            <pc:docMk/>
            <pc:sldMk cId="0" sldId="265"/>
            <ac:spMk id="3" creationId="{00000000-0000-0000-0000-000000000000}"/>
          </ac:spMkLst>
        </pc:spChg>
        <pc:spChg chg="del">
          <ac:chgData name="Shruti Sharma" userId="6fd465b957efdbac" providerId="Windows Live" clId="Web-{BBDBAD79-6680-436F-A536-EE25316CD3E9}" dt="2024-03-04T12:02:53.276" v="83"/>
          <ac:spMkLst>
            <pc:docMk/>
            <pc:sldMk cId="0" sldId="265"/>
            <ac:spMk id="4" creationId="{00000000-0000-0000-0000-000000000000}"/>
          </ac:spMkLst>
        </pc:spChg>
        <pc:spChg chg="del">
          <ac:chgData name="Shruti Sharma" userId="6fd465b957efdbac" providerId="Windows Live" clId="Web-{BBDBAD79-6680-436F-A536-EE25316CD3E9}" dt="2024-03-04T12:02:50.979" v="81"/>
          <ac:spMkLst>
            <pc:docMk/>
            <pc:sldMk cId="0" sldId="265"/>
            <ac:spMk id="6" creationId="{00000000-0000-0000-0000-000000000000}"/>
          </ac:spMkLst>
        </pc:spChg>
        <pc:spChg chg="del">
          <ac:chgData name="Shruti Sharma" userId="6fd465b957efdbac" providerId="Windows Live" clId="Web-{BBDBAD79-6680-436F-A536-EE25316CD3E9}" dt="2024-03-04T12:02:39.041" v="74"/>
          <ac:spMkLst>
            <pc:docMk/>
            <pc:sldMk cId="0" sldId="265"/>
            <ac:spMk id="7" creationId="{00000000-0000-0000-0000-000000000000}"/>
          </ac:spMkLst>
        </pc:spChg>
        <pc:spChg chg="del">
          <ac:chgData name="Shruti Sharma" userId="6fd465b957efdbac" providerId="Windows Live" clId="Web-{BBDBAD79-6680-436F-A536-EE25316CD3E9}" dt="2024-03-04T12:02:43.041" v="77"/>
          <ac:spMkLst>
            <pc:docMk/>
            <pc:sldMk cId="0" sldId="265"/>
            <ac:spMk id="8" creationId="{00000000-0000-0000-0000-000000000000}"/>
          </ac:spMkLst>
        </pc:spChg>
        <pc:spChg chg="del">
          <ac:chgData name="Shruti Sharma" userId="6fd465b957efdbac" providerId="Windows Live" clId="Web-{BBDBAD79-6680-436F-A536-EE25316CD3E9}" dt="2024-03-04T12:02:51.635" v="82"/>
          <ac:spMkLst>
            <pc:docMk/>
            <pc:sldMk cId="0" sldId="265"/>
            <ac:spMk id="9" creationId="{00000000-0000-0000-0000-000000000000}"/>
          </ac:spMkLst>
        </pc:spChg>
        <pc:spChg chg="del">
          <ac:chgData name="Shruti Sharma" userId="6fd465b957efdbac" providerId="Windows Live" clId="Web-{BBDBAD79-6680-436F-A536-EE25316CD3E9}" dt="2024-03-04T12:02:41.791" v="76"/>
          <ac:spMkLst>
            <pc:docMk/>
            <pc:sldMk cId="0" sldId="265"/>
            <ac:spMk id="10" creationId="{00000000-0000-0000-0000-000000000000}"/>
          </ac:spMkLst>
        </pc:spChg>
        <pc:spChg chg="del">
          <ac:chgData name="Shruti Sharma" userId="6fd465b957efdbac" providerId="Windows Live" clId="Web-{BBDBAD79-6680-436F-A536-EE25316CD3E9}" dt="2024-03-04T12:02:56.604" v="85"/>
          <ac:spMkLst>
            <pc:docMk/>
            <pc:sldMk cId="0" sldId="265"/>
            <ac:spMk id="11" creationId="{00000000-0000-0000-0000-000000000000}"/>
          </ac:spMkLst>
        </pc:spChg>
        <pc:spChg chg="del">
          <ac:chgData name="Shruti Sharma" userId="6fd465b957efdbac" providerId="Windows Live" clId="Web-{BBDBAD79-6680-436F-A536-EE25316CD3E9}" dt="2024-03-04T12:02:40.932" v="75"/>
          <ac:spMkLst>
            <pc:docMk/>
            <pc:sldMk cId="0" sldId="265"/>
            <ac:spMk id="12" creationId="{00000000-0000-0000-0000-000000000000}"/>
          </ac:spMkLst>
        </pc:spChg>
        <pc:spChg chg="del">
          <ac:chgData name="Shruti Sharma" userId="6fd465b957efdbac" providerId="Windows Live" clId="Web-{BBDBAD79-6680-436F-A536-EE25316CD3E9}" dt="2024-03-04T12:02:46.463" v="79"/>
          <ac:spMkLst>
            <pc:docMk/>
            <pc:sldMk cId="0" sldId="265"/>
            <ac:spMk id="13" creationId="{00000000-0000-0000-0000-000000000000}"/>
          </ac:spMkLst>
        </pc:spChg>
        <pc:spChg chg="del">
          <ac:chgData name="Shruti Sharma" userId="6fd465b957efdbac" providerId="Windows Live" clId="Web-{BBDBAD79-6680-436F-A536-EE25316CD3E9}" dt="2024-03-04T12:02:58.088" v="86"/>
          <ac:spMkLst>
            <pc:docMk/>
            <pc:sldMk cId="0" sldId="265"/>
            <ac:spMk id="14" creationId="{00000000-0000-0000-0000-000000000000}"/>
          </ac:spMkLst>
        </pc:spChg>
        <pc:spChg chg="del">
          <ac:chgData name="Shruti Sharma" userId="6fd465b957efdbac" providerId="Windows Live" clId="Web-{BBDBAD79-6680-436F-A536-EE25316CD3E9}" dt="2024-03-04T12:02:48.854" v="80"/>
          <ac:spMkLst>
            <pc:docMk/>
            <pc:sldMk cId="0" sldId="265"/>
            <ac:spMk id="15" creationId="{00000000-0000-0000-0000-000000000000}"/>
          </ac:spMkLst>
        </pc:spChg>
        <pc:spChg chg="del">
          <ac:chgData name="Shruti Sharma" userId="6fd465b957efdbac" providerId="Windows Live" clId="Web-{BBDBAD79-6680-436F-A536-EE25316CD3E9}" dt="2024-03-04T12:02:44.745" v="78"/>
          <ac:spMkLst>
            <pc:docMk/>
            <pc:sldMk cId="0" sldId="265"/>
            <ac:spMk id="16" creationId="{00000000-0000-0000-0000-000000000000}"/>
          </ac:spMkLst>
        </pc:spChg>
      </pc:sldChg>
      <pc:sldChg chg="modSp">
        <pc:chgData name="Shruti Sharma" userId="6fd465b957efdbac" providerId="Windows Live" clId="Web-{BBDBAD79-6680-436F-A536-EE25316CD3E9}" dt="2024-03-04T12:06:37.607" v="136" actId="20577"/>
        <pc:sldMkLst>
          <pc:docMk/>
          <pc:sldMk cId="0" sldId="272"/>
        </pc:sldMkLst>
        <pc:spChg chg="mod">
          <ac:chgData name="Shruti Sharma" userId="6fd465b957efdbac" providerId="Windows Live" clId="Web-{BBDBAD79-6680-436F-A536-EE25316CD3E9}" dt="2024-03-04T12:06:37.607" v="136" actId="20577"/>
          <ac:spMkLst>
            <pc:docMk/>
            <pc:sldMk cId="0" sldId="272"/>
            <ac:spMk id="3" creationId="{00000000-0000-0000-0000-000000000000}"/>
          </ac:spMkLst>
        </pc:spChg>
      </pc:sldChg>
      <pc:sldChg chg="delSp">
        <pc:chgData name="Shruti Sharma" userId="6fd465b957efdbac" providerId="Windows Live" clId="Web-{BBDBAD79-6680-436F-A536-EE25316CD3E9}" dt="2024-03-04T12:03:46.980" v="101"/>
        <pc:sldMkLst>
          <pc:docMk/>
          <pc:sldMk cId="0" sldId="280"/>
        </pc:sldMkLst>
        <pc:spChg chg="del">
          <ac:chgData name="Shruti Sharma" userId="6fd465b957efdbac" providerId="Windows Live" clId="Web-{BBDBAD79-6680-436F-A536-EE25316CD3E9}" dt="2024-03-04T12:03:43.292" v="99"/>
          <ac:spMkLst>
            <pc:docMk/>
            <pc:sldMk cId="0" sldId="280"/>
            <ac:spMk id="2" creationId="{00000000-0000-0000-0000-000000000000}"/>
          </ac:spMkLst>
        </pc:spChg>
        <pc:spChg chg="del">
          <ac:chgData name="Shruti Sharma" userId="6fd465b957efdbac" providerId="Windows Live" clId="Web-{BBDBAD79-6680-436F-A536-EE25316CD3E9}" dt="2024-03-04T12:03:41.542" v="97"/>
          <ac:spMkLst>
            <pc:docMk/>
            <pc:sldMk cId="0" sldId="280"/>
            <ac:spMk id="3" creationId="{00000000-0000-0000-0000-000000000000}"/>
          </ac:spMkLst>
        </pc:spChg>
        <pc:spChg chg="del">
          <ac:chgData name="Shruti Sharma" userId="6fd465b957efdbac" providerId="Windows Live" clId="Web-{BBDBAD79-6680-436F-A536-EE25316CD3E9}" dt="2024-03-04T12:03:37.120" v="95"/>
          <ac:spMkLst>
            <pc:docMk/>
            <pc:sldMk cId="0" sldId="280"/>
            <ac:spMk id="4" creationId="{00000000-0000-0000-0000-000000000000}"/>
          </ac:spMkLst>
        </pc:spChg>
        <pc:spChg chg="del">
          <ac:chgData name="Shruti Sharma" userId="6fd465b957efdbac" providerId="Windows Live" clId="Web-{BBDBAD79-6680-436F-A536-EE25316CD3E9}" dt="2024-03-04T12:03:46.980" v="101"/>
          <ac:spMkLst>
            <pc:docMk/>
            <pc:sldMk cId="0" sldId="280"/>
            <ac:spMk id="5" creationId="{00000000-0000-0000-0000-000000000000}"/>
          </ac:spMkLst>
        </pc:spChg>
        <pc:spChg chg="del">
          <ac:chgData name="Shruti Sharma" userId="6fd465b957efdbac" providerId="Windows Live" clId="Web-{BBDBAD79-6680-436F-A536-EE25316CD3E9}" dt="2024-03-04T12:03:31.495" v="91"/>
          <ac:spMkLst>
            <pc:docMk/>
            <pc:sldMk cId="0" sldId="280"/>
            <ac:spMk id="6" creationId="{00000000-0000-0000-0000-000000000000}"/>
          </ac:spMkLst>
        </pc:spChg>
        <pc:spChg chg="del">
          <ac:chgData name="Shruti Sharma" userId="6fd465b957efdbac" providerId="Windows Live" clId="Web-{BBDBAD79-6680-436F-A536-EE25316CD3E9}" dt="2024-03-04T12:03:38.511" v="96"/>
          <ac:spMkLst>
            <pc:docMk/>
            <pc:sldMk cId="0" sldId="280"/>
            <ac:spMk id="7" creationId="{00000000-0000-0000-0000-000000000000}"/>
          </ac:spMkLst>
        </pc:spChg>
        <pc:spChg chg="del">
          <ac:chgData name="Shruti Sharma" userId="6fd465b957efdbac" providerId="Windows Live" clId="Web-{BBDBAD79-6680-436F-A536-EE25316CD3E9}" dt="2024-03-04T12:03:27.261" v="89"/>
          <ac:spMkLst>
            <pc:docMk/>
            <pc:sldMk cId="0" sldId="280"/>
            <ac:spMk id="8" creationId="{00000000-0000-0000-0000-000000000000}"/>
          </ac:spMkLst>
        </pc:spChg>
        <pc:spChg chg="del">
          <ac:chgData name="Shruti Sharma" userId="6fd465b957efdbac" providerId="Windows Live" clId="Web-{BBDBAD79-6680-436F-A536-EE25316CD3E9}" dt="2024-03-04T12:03:45.558" v="100"/>
          <ac:spMkLst>
            <pc:docMk/>
            <pc:sldMk cId="0" sldId="280"/>
            <ac:spMk id="9" creationId="{00000000-0000-0000-0000-000000000000}"/>
          </ac:spMkLst>
        </pc:spChg>
        <pc:spChg chg="del">
          <ac:chgData name="Shruti Sharma" userId="6fd465b957efdbac" providerId="Windows Live" clId="Web-{BBDBAD79-6680-436F-A536-EE25316CD3E9}" dt="2024-03-04T12:03:25.761" v="88"/>
          <ac:spMkLst>
            <pc:docMk/>
            <pc:sldMk cId="0" sldId="280"/>
            <ac:spMk id="10" creationId="{00000000-0000-0000-0000-000000000000}"/>
          </ac:spMkLst>
        </pc:spChg>
        <pc:spChg chg="del">
          <ac:chgData name="Shruti Sharma" userId="6fd465b957efdbac" providerId="Windows Live" clId="Web-{BBDBAD79-6680-436F-A536-EE25316CD3E9}" dt="2024-03-04T12:03:33.683" v="93"/>
          <ac:spMkLst>
            <pc:docMk/>
            <pc:sldMk cId="0" sldId="280"/>
            <ac:spMk id="11" creationId="{00000000-0000-0000-0000-000000000000}"/>
          </ac:spMkLst>
        </pc:spChg>
        <pc:spChg chg="del">
          <ac:chgData name="Shruti Sharma" userId="6fd465b957efdbac" providerId="Windows Live" clId="Web-{BBDBAD79-6680-436F-A536-EE25316CD3E9}" dt="2024-03-04T12:03:42.870" v="98"/>
          <ac:spMkLst>
            <pc:docMk/>
            <pc:sldMk cId="0" sldId="280"/>
            <ac:spMk id="12" creationId="{00000000-0000-0000-0000-000000000000}"/>
          </ac:spMkLst>
        </pc:spChg>
        <pc:spChg chg="del">
          <ac:chgData name="Shruti Sharma" userId="6fd465b957efdbac" providerId="Windows Live" clId="Web-{BBDBAD79-6680-436F-A536-EE25316CD3E9}" dt="2024-03-04T12:03:35.651" v="94"/>
          <ac:spMkLst>
            <pc:docMk/>
            <pc:sldMk cId="0" sldId="280"/>
            <ac:spMk id="13" creationId="{00000000-0000-0000-0000-000000000000}"/>
          </ac:spMkLst>
        </pc:spChg>
        <pc:spChg chg="del">
          <ac:chgData name="Shruti Sharma" userId="6fd465b957efdbac" providerId="Windows Live" clId="Web-{BBDBAD79-6680-436F-A536-EE25316CD3E9}" dt="2024-03-04T12:03:32.120" v="92"/>
          <ac:spMkLst>
            <pc:docMk/>
            <pc:sldMk cId="0" sldId="280"/>
            <ac:spMk id="14" creationId="{00000000-0000-0000-0000-000000000000}"/>
          </ac:spMkLst>
        </pc:spChg>
        <pc:spChg chg="del">
          <ac:chgData name="Shruti Sharma" userId="6fd465b957efdbac" providerId="Windows Live" clId="Web-{BBDBAD79-6680-436F-A536-EE25316CD3E9}" dt="2024-03-04T12:03:29.730" v="90"/>
          <ac:spMkLst>
            <pc:docMk/>
            <pc:sldMk cId="0" sldId="280"/>
            <ac:spMk id="16" creationId="{00000000-0000-0000-0000-000000000000}"/>
          </ac:spMkLst>
        </pc:spChg>
      </pc:sldChg>
      <pc:sldChg chg="delSp">
        <pc:chgData name="Shruti Sharma" userId="6fd465b957efdbac" providerId="Windows Live" clId="Web-{BBDBAD79-6680-436F-A536-EE25316CD3E9}" dt="2024-03-04T12:04:10.402" v="113"/>
        <pc:sldMkLst>
          <pc:docMk/>
          <pc:sldMk cId="0" sldId="281"/>
        </pc:sldMkLst>
        <pc:spChg chg="del">
          <ac:chgData name="Shruti Sharma" userId="6fd465b957efdbac" providerId="Windows Live" clId="Web-{BBDBAD79-6680-436F-A536-EE25316CD3E9}" dt="2024-03-04T12:04:08.746" v="112"/>
          <ac:spMkLst>
            <pc:docMk/>
            <pc:sldMk cId="0" sldId="281"/>
            <ac:spMk id="3" creationId="{00000000-0000-0000-0000-000000000000}"/>
          </ac:spMkLst>
        </pc:spChg>
        <pc:spChg chg="del">
          <ac:chgData name="Shruti Sharma" userId="6fd465b957efdbac" providerId="Windows Live" clId="Web-{BBDBAD79-6680-436F-A536-EE25316CD3E9}" dt="2024-03-04T12:04:03.621" v="109"/>
          <ac:spMkLst>
            <pc:docMk/>
            <pc:sldMk cId="0" sldId="281"/>
            <ac:spMk id="6" creationId="{00000000-0000-0000-0000-000000000000}"/>
          </ac:spMkLst>
        </pc:spChg>
        <pc:spChg chg="del">
          <ac:chgData name="Shruti Sharma" userId="6fd465b957efdbac" providerId="Windows Live" clId="Web-{BBDBAD79-6680-436F-A536-EE25316CD3E9}" dt="2024-03-04T12:03:51.667" v="102"/>
          <ac:spMkLst>
            <pc:docMk/>
            <pc:sldMk cId="0" sldId="281"/>
            <ac:spMk id="7" creationId="{00000000-0000-0000-0000-000000000000}"/>
          </ac:spMkLst>
        </pc:spChg>
        <pc:spChg chg="del">
          <ac:chgData name="Shruti Sharma" userId="6fd465b957efdbac" providerId="Windows Live" clId="Web-{BBDBAD79-6680-436F-A536-EE25316CD3E9}" dt="2024-03-04T12:03:56.433" v="105"/>
          <ac:spMkLst>
            <pc:docMk/>
            <pc:sldMk cId="0" sldId="281"/>
            <ac:spMk id="8" creationId="{00000000-0000-0000-0000-000000000000}"/>
          </ac:spMkLst>
        </pc:spChg>
        <pc:spChg chg="del">
          <ac:chgData name="Shruti Sharma" userId="6fd465b957efdbac" providerId="Windows Live" clId="Web-{BBDBAD79-6680-436F-A536-EE25316CD3E9}" dt="2024-03-04T12:04:04.964" v="110"/>
          <ac:spMkLst>
            <pc:docMk/>
            <pc:sldMk cId="0" sldId="281"/>
            <ac:spMk id="9" creationId="{00000000-0000-0000-0000-000000000000}"/>
          </ac:spMkLst>
        </pc:spChg>
        <pc:spChg chg="del">
          <ac:chgData name="Shruti Sharma" userId="6fd465b957efdbac" providerId="Windows Live" clId="Web-{BBDBAD79-6680-436F-A536-EE25316CD3E9}" dt="2024-03-04T12:03:54.949" v="104"/>
          <ac:spMkLst>
            <pc:docMk/>
            <pc:sldMk cId="0" sldId="281"/>
            <ac:spMk id="10" creationId="{00000000-0000-0000-0000-000000000000}"/>
          </ac:spMkLst>
        </pc:spChg>
        <pc:spChg chg="del">
          <ac:chgData name="Shruti Sharma" userId="6fd465b957efdbac" providerId="Windows Live" clId="Web-{BBDBAD79-6680-436F-A536-EE25316CD3E9}" dt="2024-03-04T12:04:10.402" v="113"/>
          <ac:spMkLst>
            <pc:docMk/>
            <pc:sldMk cId="0" sldId="281"/>
            <ac:spMk id="11" creationId="{00000000-0000-0000-0000-000000000000}"/>
          </ac:spMkLst>
        </pc:spChg>
        <pc:spChg chg="del">
          <ac:chgData name="Shruti Sharma" userId="6fd465b957efdbac" providerId="Windows Live" clId="Web-{BBDBAD79-6680-436F-A536-EE25316CD3E9}" dt="2024-03-04T12:03:53.652" v="103"/>
          <ac:spMkLst>
            <pc:docMk/>
            <pc:sldMk cId="0" sldId="281"/>
            <ac:spMk id="12" creationId="{00000000-0000-0000-0000-000000000000}"/>
          </ac:spMkLst>
        </pc:spChg>
        <pc:spChg chg="del">
          <ac:chgData name="Shruti Sharma" userId="6fd465b957efdbac" providerId="Windows Live" clId="Web-{BBDBAD79-6680-436F-A536-EE25316CD3E9}" dt="2024-03-04T12:03:59.605" v="107"/>
          <ac:spMkLst>
            <pc:docMk/>
            <pc:sldMk cId="0" sldId="281"/>
            <ac:spMk id="13" creationId="{00000000-0000-0000-0000-000000000000}"/>
          </ac:spMkLst>
        </pc:spChg>
        <pc:spChg chg="del">
          <ac:chgData name="Shruti Sharma" userId="6fd465b957efdbac" providerId="Windows Live" clId="Web-{BBDBAD79-6680-436F-A536-EE25316CD3E9}" dt="2024-03-04T12:04:07.480" v="111"/>
          <ac:spMkLst>
            <pc:docMk/>
            <pc:sldMk cId="0" sldId="281"/>
            <ac:spMk id="14" creationId="{00000000-0000-0000-0000-000000000000}"/>
          </ac:spMkLst>
        </pc:spChg>
        <pc:spChg chg="del">
          <ac:chgData name="Shruti Sharma" userId="6fd465b957efdbac" providerId="Windows Live" clId="Web-{BBDBAD79-6680-436F-A536-EE25316CD3E9}" dt="2024-03-04T12:04:01.636" v="108"/>
          <ac:spMkLst>
            <pc:docMk/>
            <pc:sldMk cId="0" sldId="281"/>
            <ac:spMk id="15" creationId="{00000000-0000-0000-0000-000000000000}"/>
          </ac:spMkLst>
        </pc:spChg>
        <pc:spChg chg="del">
          <ac:chgData name="Shruti Sharma" userId="6fd465b957efdbac" providerId="Windows Live" clId="Web-{BBDBAD79-6680-436F-A536-EE25316CD3E9}" dt="2024-03-04T12:03:57.777" v="106"/>
          <ac:spMkLst>
            <pc:docMk/>
            <pc:sldMk cId="0" sldId="281"/>
            <ac:spMk id="16" creationId="{00000000-0000-0000-0000-000000000000}"/>
          </ac:spMkLst>
        </pc:spChg>
      </pc:sldChg>
      <pc:sldChg chg="delSp">
        <pc:chgData name="Shruti Sharma" userId="6fd465b957efdbac" providerId="Windows Live" clId="Web-{BBDBAD79-6680-436F-A536-EE25316CD3E9}" dt="2024-03-04T12:04:42.199" v="127"/>
        <pc:sldMkLst>
          <pc:docMk/>
          <pc:sldMk cId="0" sldId="282"/>
        </pc:sldMkLst>
        <pc:spChg chg="del">
          <ac:chgData name="Shruti Sharma" userId="6fd465b957efdbac" providerId="Windows Live" clId="Web-{BBDBAD79-6680-436F-A536-EE25316CD3E9}" dt="2024-03-04T12:04:30.277" v="124"/>
          <ac:spMkLst>
            <pc:docMk/>
            <pc:sldMk cId="0" sldId="282"/>
            <ac:spMk id="3" creationId="{00000000-0000-0000-0000-000000000000}"/>
          </ac:spMkLst>
        </pc:spChg>
        <pc:spChg chg="del">
          <ac:chgData name="Shruti Sharma" userId="6fd465b957efdbac" providerId="Windows Live" clId="Web-{BBDBAD79-6680-436F-A536-EE25316CD3E9}" dt="2024-03-04T12:04:27.449" v="122"/>
          <ac:spMkLst>
            <pc:docMk/>
            <pc:sldMk cId="0" sldId="282"/>
            <ac:spMk id="4" creationId="{00000000-0000-0000-0000-000000000000}"/>
          </ac:spMkLst>
        </pc:spChg>
        <pc:spChg chg="del">
          <ac:chgData name="Shruti Sharma" userId="6fd465b957efdbac" providerId="Windows Live" clId="Web-{BBDBAD79-6680-436F-A536-EE25316CD3E9}" dt="2024-03-04T12:04:24.465" v="120"/>
          <ac:spMkLst>
            <pc:docMk/>
            <pc:sldMk cId="0" sldId="282"/>
            <ac:spMk id="6" creationId="{00000000-0000-0000-0000-000000000000}"/>
          </ac:spMkLst>
        </pc:spChg>
        <pc:spChg chg="del">
          <ac:chgData name="Shruti Sharma" userId="6fd465b957efdbac" providerId="Windows Live" clId="Web-{BBDBAD79-6680-436F-A536-EE25316CD3E9}" dt="2024-03-04T12:04:33.652" v="126"/>
          <ac:spMkLst>
            <pc:docMk/>
            <pc:sldMk cId="0" sldId="282"/>
            <ac:spMk id="7" creationId="{00000000-0000-0000-0000-000000000000}"/>
          </ac:spMkLst>
        </pc:spChg>
        <pc:spChg chg="del">
          <ac:chgData name="Shruti Sharma" userId="6fd465b957efdbac" providerId="Windows Live" clId="Web-{BBDBAD79-6680-436F-A536-EE25316CD3E9}" dt="2024-03-04T12:04:18.136" v="116"/>
          <ac:spMkLst>
            <pc:docMk/>
            <pc:sldMk cId="0" sldId="282"/>
            <ac:spMk id="8" creationId="{00000000-0000-0000-0000-000000000000}"/>
          </ac:spMkLst>
        </pc:spChg>
        <pc:spChg chg="del">
          <ac:chgData name="Shruti Sharma" userId="6fd465b957efdbac" providerId="Windows Live" clId="Web-{BBDBAD79-6680-436F-A536-EE25316CD3E9}" dt="2024-03-04T12:04:25.762" v="121"/>
          <ac:spMkLst>
            <pc:docMk/>
            <pc:sldMk cId="0" sldId="282"/>
            <ac:spMk id="9" creationId="{00000000-0000-0000-0000-000000000000}"/>
          </ac:spMkLst>
        </pc:spChg>
        <pc:spChg chg="del">
          <ac:chgData name="Shruti Sharma" userId="6fd465b957efdbac" providerId="Windows Live" clId="Web-{BBDBAD79-6680-436F-A536-EE25316CD3E9}" dt="2024-03-04T12:04:16.840" v="115"/>
          <ac:spMkLst>
            <pc:docMk/>
            <pc:sldMk cId="0" sldId="282"/>
            <ac:spMk id="10" creationId="{00000000-0000-0000-0000-000000000000}"/>
          </ac:spMkLst>
        </pc:spChg>
        <pc:spChg chg="del">
          <ac:chgData name="Shruti Sharma" userId="6fd465b957efdbac" providerId="Windows Live" clId="Web-{BBDBAD79-6680-436F-A536-EE25316CD3E9}" dt="2024-03-04T12:04:31.809" v="125"/>
          <ac:spMkLst>
            <pc:docMk/>
            <pc:sldMk cId="0" sldId="282"/>
            <ac:spMk id="11" creationId="{00000000-0000-0000-0000-000000000000}"/>
          </ac:spMkLst>
        </pc:spChg>
        <pc:spChg chg="del">
          <ac:chgData name="Shruti Sharma" userId="6fd465b957efdbac" providerId="Windows Live" clId="Web-{BBDBAD79-6680-436F-A536-EE25316CD3E9}" dt="2024-03-04T12:04:15.652" v="114"/>
          <ac:spMkLst>
            <pc:docMk/>
            <pc:sldMk cId="0" sldId="282"/>
            <ac:spMk id="12" creationId="{00000000-0000-0000-0000-000000000000}"/>
          </ac:spMkLst>
        </pc:spChg>
        <pc:spChg chg="del">
          <ac:chgData name="Shruti Sharma" userId="6fd465b957efdbac" providerId="Windows Live" clId="Web-{BBDBAD79-6680-436F-A536-EE25316CD3E9}" dt="2024-03-04T12:04:20.793" v="118"/>
          <ac:spMkLst>
            <pc:docMk/>
            <pc:sldMk cId="0" sldId="282"/>
            <ac:spMk id="13" creationId="{00000000-0000-0000-0000-000000000000}"/>
          </ac:spMkLst>
        </pc:spChg>
        <pc:spChg chg="del">
          <ac:chgData name="Shruti Sharma" userId="6fd465b957efdbac" providerId="Windows Live" clId="Web-{BBDBAD79-6680-436F-A536-EE25316CD3E9}" dt="2024-03-04T12:04:28.918" v="123"/>
          <ac:spMkLst>
            <pc:docMk/>
            <pc:sldMk cId="0" sldId="282"/>
            <ac:spMk id="14" creationId="{00000000-0000-0000-0000-000000000000}"/>
          </ac:spMkLst>
        </pc:spChg>
        <pc:spChg chg="del">
          <ac:chgData name="Shruti Sharma" userId="6fd465b957efdbac" providerId="Windows Live" clId="Web-{BBDBAD79-6680-436F-A536-EE25316CD3E9}" dt="2024-03-04T12:04:23.058" v="119"/>
          <ac:spMkLst>
            <pc:docMk/>
            <pc:sldMk cId="0" sldId="282"/>
            <ac:spMk id="15" creationId="{00000000-0000-0000-0000-000000000000}"/>
          </ac:spMkLst>
        </pc:spChg>
        <pc:spChg chg="del">
          <ac:chgData name="Shruti Sharma" userId="6fd465b957efdbac" providerId="Windows Live" clId="Web-{BBDBAD79-6680-436F-A536-EE25316CD3E9}" dt="2024-03-04T12:04:19.558" v="117"/>
          <ac:spMkLst>
            <pc:docMk/>
            <pc:sldMk cId="0" sldId="282"/>
            <ac:spMk id="16" creationId="{00000000-0000-0000-0000-000000000000}"/>
          </ac:spMkLst>
        </pc:spChg>
        <pc:spChg chg="del">
          <ac:chgData name="Shruti Sharma" userId="6fd465b957efdbac" providerId="Windows Live" clId="Web-{BBDBAD79-6680-436F-A536-EE25316CD3E9}" dt="2024-03-04T12:04:42.199" v="127"/>
          <ac:spMkLst>
            <pc:docMk/>
            <pc:sldMk cId="0" sldId="282"/>
            <ac:spMk id="19" creationId="{00000000-0000-0000-0000-000000000000}"/>
          </ac:spMkLst>
        </pc:spChg>
      </pc:sldChg>
      <pc:sldChg chg="addSp new mod ord modShow">
        <pc:chgData name="Shruti Sharma" userId="6fd465b957efdbac" providerId="Windows Live" clId="Web-{BBDBAD79-6680-436F-A536-EE25316CD3E9}" dt="2024-03-04T11:59:26.054" v="44"/>
        <pc:sldMkLst>
          <pc:docMk/>
          <pc:sldMk cId="1234351329" sldId="284"/>
        </pc:sldMkLst>
        <pc:spChg chg="add">
          <ac:chgData name="Shruti Sharma" userId="6fd465b957efdbac" providerId="Windows Live" clId="Web-{BBDBAD79-6680-436F-A536-EE25316CD3E9}" dt="2024-03-04T11:59:26.054" v="44"/>
          <ac:spMkLst>
            <pc:docMk/>
            <pc:sldMk cId="1234351329" sldId="284"/>
            <ac:spMk id="3" creationId="{4D626873-5A15-3EBB-8649-D5D0AD6F7079}"/>
          </ac:spMkLst>
        </pc:spChg>
      </pc:sldChg>
      <pc:sldChg chg="new del">
        <pc:chgData name="Shruti Sharma" userId="6fd465b957efdbac" providerId="Windows Live" clId="Web-{BBDBAD79-6680-436F-A536-EE25316CD3E9}" dt="2024-03-04T12:04:50.981" v="128"/>
        <pc:sldMkLst>
          <pc:docMk/>
          <pc:sldMk cId="2500740073" sldId="285"/>
        </pc:sldMkLst>
      </pc:sldChg>
      <pc:sldChg chg="new del">
        <pc:chgData name="Shruti Sharma" userId="6fd465b957efdbac" providerId="Windows Live" clId="Web-{BBDBAD79-6680-436F-A536-EE25316CD3E9}" dt="2024-03-04T12:04:52.137" v="129"/>
        <pc:sldMkLst>
          <pc:docMk/>
          <pc:sldMk cId="1615869641" sldId="286"/>
        </pc:sldMkLst>
      </pc:sldChg>
      <pc:sldChg chg="new del">
        <pc:chgData name="Shruti Sharma" userId="6fd465b957efdbac" providerId="Windows Live" clId="Web-{BBDBAD79-6680-436F-A536-EE25316CD3E9}" dt="2024-03-04T12:04:52.324" v="130"/>
        <pc:sldMkLst>
          <pc:docMk/>
          <pc:sldMk cId="826389396" sldId="28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7.png"/><Relationship Id="rId18" Type="http://schemas.openxmlformats.org/officeDocument/2006/relationships/image" Target="../media/image7.svg"/><Relationship Id="rId26" Type="http://schemas.openxmlformats.org/officeDocument/2006/relationships/image" Target="../media/image48.svg"/><Relationship Id="rId3" Type="http://schemas.openxmlformats.org/officeDocument/2006/relationships/image" Target="../media/image22.png"/><Relationship Id="rId21" Type="http://schemas.openxmlformats.org/officeDocument/2006/relationships/image" Target="../media/image30.png"/><Relationship Id="rId7" Type="http://schemas.openxmlformats.org/officeDocument/2006/relationships/image" Target="../media/image24.png"/><Relationship Id="rId12" Type="http://schemas.openxmlformats.org/officeDocument/2006/relationships/image" Target="../media/image36.svg"/><Relationship Id="rId17" Type="http://schemas.openxmlformats.org/officeDocument/2006/relationships/image" Target="../media/image5.png"/><Relationship Id="rId25" Type="http://schemas.openxmlformats.org/officeDocument/2006/relationships/image" Target="../media/image32.png"/><Relationship Id="rId2" Type="http://schemas.openxmlformats.org/officeDocument/2006/relationships/image" Target="../media/image2.png"/><Relationship Id="rId16" Type="http://schemas.openxmlformats.org/officeDocument/2006/relationships/image" Target="../media/image40.svg"/><Relationship Id="rId20" Type="http://schemas.openxmlformats.org/officeDocument/2006/relationships/image" Target="../media/image42.sv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26.png"/><Relationship Id="rId24" Type="http://schemas.openxmlformats.org/officeDocument/2006/relationships/image" Target="../media/image46.svg"/><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1.png"/><Relationship Id="rId10" Type="http://schemas.openxmlformats.org/officeDocument/2006/relationships/image" Target="../media/image34.svg"/><Relationship Id="rId19"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25.png"/><Relationship Id="rId14" Type="http://schemas.openxmlformats.org/officeDocument/2006/relationships/image" Target="../media/image38.svg"/><Relationship Id="rId22"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17" name="TextBox 17"/>
          <p:cNvSpPr txBox="1"/>
          <p:nvPr/>
        </p:nvSpPr>
        <p:spPr>
          <a:xfrm>
            <a:off x="2185413" y="166518"/>
            <a:ext cx="12776277" cy="4068806"/>
          </a:xfrm>
          <a:prstGeom prst="rect">
            <a:avLst/>
          </a:prstGeom>
        </p:spPr>
        <p:txBody>
          <a:bodyPr lIns="0" tIns="0" rIns="0" bIns="0" rtlCol="0" anchor="t">
            <a:spAutoFit/>
          </a:bodyPr>
          <a:lstStyle/>
          <a:p>
            <a:pPr algn="ctr">
              <a:lnSpc>
                <a:spcPts val="12656"/>
              </a:lnSpc>
            </a:pPr>
            <a:r>
              <a:rPr lang="en-US" sz="10000" dirty="0">
                <a:solidFill>
                  <a:srgbClr val="000000"/>
                </a:solidFill>
                <a:latin typeface="DM Sans Bold"/>
              </a:rPr>
              <a:t>Capstone Project-1</a:t>
            </a:r>
          </a:p>
          <a:p>
            <a:pPr algn="ctr">
              <a:lnSpc>
                <a:spcPts val="12656"/>
              </a:lnSpc>
            </a:pPr>
            <a:endParaRPr lang="en-US" sz="13464" dirty="0">
              <a:solidFill>
                <a:srgbClr val="000000"/>
              </a:solidFill>
              <a:latin typeface="DM Sans Bold"/>
            </a:endParaRPr>
          </a:p>
          <a:p>
            <a:pPr algn="ctr">
              <a:lnSpc>
                <a:spcPts val="6015"/>
              </a:lnSpc>
            </a:pPr>
            <a:r>
              <a:rPr lang="en-US" sz="6399" dirty="0">
                <a:solidFill>
                  <a:srgbClr val="FF5757"/>
                </a:solidFill>
                <a:latin typeface="DM Sans"/>
              </a:rPr>
              <a:t>HOUSE SALE DATA ANALYSIS</a:t>
            </a:r>
          </a:p>
        </p:txBody>
      </p:sp>
      <p:sp>
        <p:nvSpPr>
          <p:cNvPr id="20" name="TextBox 20"/>
          <p:cNvSpPr txBox="1"/>
          <p:nvPr/>
        </p:nvSpPr>
        <p:spPr>
          <a:xfrm>
            <a:off x="4225792" y="6845999"/>
            <a:ext cx="8900673" cy="2787826"/>
          </a:xfrm>
          <a:prstGeom prst="rect">
            <a:avLst/>
          </a:prstGeom>
        </p:spPr>
        <p:txBody>
          <a:bodyPr lIns="0" tIns="0" rIns="0" bIns="0" rtlCol="0" anchor="t">
            <a:spAutoFit/>
          </a:bodyPr>
          <a:lstStyle/>
          <a:p>
            <a:pPr algn="ctr">
              <a:lnSpc>
                <a:spcPts val="4381"/>
              </a:lnSpc>
            </a:pPr>
            <a:r>
              <a:rPr lang="en-US" sz="4381" spc="-87">
                <a:solidFill>
                  <a:srgbClr val="545454"/>
                </a:solidFill>
                <a:latin typeface="DM Sans Bold"/>
              </a:rPr>
              <a:t>Presented by : </a:t>
            </a:r>
          </a:p>
          <a:p>
            <a:pPr algn="ctr">
              <a:lnSpc>
                <a:spcPts val="4381"/>
              </a:lnSpc>
            </a:pPr>
            <a:r>
              <a:rPr lang="en-US" sz="4381" spc="-87">
                <a:solidFill>
                  <a:srgbClr val="A6A6A6"/>
                </a:solidFill>
                <a:latin typeface="DM Sans Bold"/>
              </a:rPr>
              <a:t>Sudhanshi</a:t>
            </a:r>
          </a:p>
          <a:p>
            <a:pPr algn="ctr">
              <a:lnSpc>
                <a:spcPts val="4381"/>
              </a:lnSpc>
            </a:pPr>
            <a:r>
              <a:rPr lang="en-US" sz="4381" spc="-87">
                <a:solidFill>
                  <a:srgbClr val="A6A6A6"/>
                </a:solidFill>
                <a:latin typeface="DM Sans Bold"/>
              </a:rPr>
              <a:t>Shruti Sharma</a:t>
            </a:r>
          </a:p>
          <a:p>
            <a:pPr algn="ctr">
              <a:lnSpc>
                <a:spcPts val="4381"/>
              </a:lnSpc>
            </a:pPr>
            <a:r>
              <a:rPr lang="en-US" sz="4381" spc="-87">
                <a:solidFill>
                  <a:srgbClr val="A6A6A6"/>
                </a:solidFill>
                <a:latin typeface="DM Sans Bold"/>
              </a:rPr>
              <a:t>     Siya Bansal</a:t>
            </a:r>
          </a:p>
          <a:p>
            <a:pPr algn="ctr">
              <a:lnSpc>
                <a:spcPts val="4381"/>
              </a:lnSpc>
            </a:pPr>
            <a:r>
              <a:rPr lang="en-US" sz="4381" spc="-87">
                <a:solidFill>
                  <a:srgbClr val="A6A6A6"/>
                </a:solidFill>
                <a:latin typeface="DM Sans Bold"/>
              </a:rPr>
              <a:t>Sneha Jindal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50557" y="2534011"/>
            <a:ext cx="8065755" cy="6724289"/>
          </a:xfrm>
          <a:custGeom>
            <a:avLst/>
            <a:gdLst/>
            <a:ahLst/>
            <a:cxnLst/>
            <a:rect l="l" t="t" r="r" b="b"/>
            <a:pathLst>
              <a:path w="8065755" h="6724289">
                <a:moveTo>
                  <a:pt x="0" y="0"/>
                </a:moveTo>
                <a:lnTo>
                  <a:pt x="8065754" y="0"/>
                </a:lnTo>
                <a:lnTo>
                  <a:pt x="8065754" y="6724289"/>
                </a:lnTo>
                <a:lnTo>
                  <a:pt x="0" y="6724289"/>
                </a:lnTo>
                <a:lnTo>
                  <a:pt x="0" y="0"/>
                </a:lnTo>
                <a:close/>
              </a:path>
            </a:pathLst>
          </a:custGeom>
          <a:blipFill>
            <a:blip r:embed="rId2"/>
            <a:stretch>
              <a:fillRect l="-6470" r="-6470"/>
            </a:stretch>
          </a:blipFill>
        </p:spPr>
      </p:sp>
      <p:sp>
        <p:nvSpPr>
          <p:cNvPr id="3" name="TextBox 3"/>
          <p:cNvSpPr txBox="1"/>
          <p:nvPr/>
        </p:nvSpPr>
        <p:spPr>
          <a:xfrm>
            <a:off x="0" y="-114300"/>
            <a:ext cx="18288000" cy="2436564"/>
          </a:xfrm>
          <a:prstGeom prst="rect">
            <a:avLst/>
          </a:prstGeom>
        </p:spPr>
        <p:txBody>
          <a:bodyPr lIns="0" tIns="0" rIns="0" bIns="0" rtlCol="0" anchor="t">
            <a:spAutoFit/>
          </a:bodyPr>
          <a:lstStyle/>
          <a:p>
            <a:pPr algn="ctr">
              <a:lnSpc>
                <a:spcPts val="9496"/>
              </a:lnSpc>
              <a:spcBef>
                <a:spcPct val="0"/>
              </a:spcBef>
            </a:pPr>
            <a:r>
              <a:rPr lang="en-US" sz="6783" dirty="0">
                <a:solidFill>
                  <a:srgbClr val="FF3131"/>
                </a:solidFill>
                <a:latin typeface="DM Sans Bold"/>
              </a:rPr>
              <a:t>CHART </a:t>
            </a:r>
            <a:r>
              <a:rPr lang="en-US" sz="6783" dirty="0" smtClean="0">
                <a:solidFill>
                  <a:srgbClr val="FF3131"/>
                </a:solidFill>
                <a:latin typeface="DM Sans Bold"/>
              </a:rPr>
              <a:t>3</a:t>
            </a:r>
            <a:endParaRPr lang="en-US" sz="6783" dirty="0">
              <a:solidFill>
                <a:srgbClr val="FF3131"/>
              </a:solidFill>
              <a:latin typeface="DM Sans Bold"/>
            </a:endParaRPr>
          </a:p>
          <a:p>
            <a:pPr algn="ctr">
              <a:lnSpc>
                <a:spcPts val="9496"/>
              </a:lnSpc>
              <a:spcBef>
                <a:spcPct val="0"/>
              </a:spcBef>
            </a:pPr>
            <a:r>
              <a:rPr lang="en-US" sz="6783" dirty="0">
                <a:solidFill>
                  <a:srgbClr val="000000"/>
                </a:solidFill>
                <a:latin typeface="DM Sans Bold"/>
              </a:rPr>
              <a:t>relationship between lot area and sale prize </a:t>
            </a:r>
          </a:p>
        </p:txBody>
      </p:sp>
      <p:sp>
        <p:nvSpPr>
          <p:cNvPr id="4" name="TextBox 4"/>
          <p:cNvSpPr txBox="1"/>
          <p:nvPr/>
        </p:nvSpPr>
        <p:spPr>
          <a:xfrm>
            <a:off x="257179" y="3295291"/>
            <a:ext cx="9144000" cy="5135055"/>
          </a:xfrm>
          <a:prstGeom prst="rect">
            <a:avLst/>
          </a:prstGeom>
        </p:spPr>
        <p:txBody>
          <a:bodyPr lIns="0" tIns="0" rIns="0" bIns="0" rtlCol="0" anchor="t">
            <a:spAutoFit/>
          </a:bodyPr>
          <a:lstStyle/>
          <a:p>
            <a:pPr algn="ctr">
              <a:lnSpc>
                <a:spcPts val="5114"/>
              </a:lnSpc>
              <a:spcBef>
                <a:spcPct val="0"/>
              </a:spcBef>
            </a:pPr>
            <a:r>
              <a:rPr lang="en-US" sz="3653">
                <a:solidFill>
                  <a:srgbClr val="000000"/>
                </a:solidFill>
                <a:latin typeface="DM Sans Bold"/>
              </a:rPr>
              <a:t>This scatter plot allows you to explore how the 'LotArea' relates to 'SalePrice', and the hue adds an extra dimension by representing different 'LotShape' categories with distinct colors. It's a helpful visualization for understanding patterns and trends in your data.</a:t>
            </a:r>
          </a:p>
          <a:p>
            <a:pPr algn="ctr">
              <a:lnSpc>
                <a:spcPts val="5114"/>
              </a:lnSpc>
              <a:spcBef>
                <a:spcPct val="0"/>
              </a:spcBef>
            </a:pPr>
            <a:endParaRPr lang="en-US" sz="3653">
              <a:solidFill>
                <a:srgbClr val="000000"/>
              </a:solidFill>
              <a:latin typeface="DM Sans Bo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05189" y="3398531"/>
            <a:ext cx="8282811" cy="6888469"/>
          </a:xfrm>
          <a:custGeom>
            <a:avLst/>
            <a:gdLst/>
            <a:ahLst/>
            <a:cxnLst/>
            <a:rect l="l" t="t" r="r" b="b"/>
            <a:pathLst>
              <a:path w="8282811" h="6888469">
                <a:moveTo>
                  <a:pt x="0" y="0"/>
                </a:moveTo>
                <a:lnTo>
                  <a:pt x="8282811" y="0"/>
                </a:lnTo>
                <a:lnTo>
                  <a:pt x="8282811" y="6888469"/>
                </a:lnTo>
                <a:lnTo>
                  <a:pt x="0" y="6888469"/>
                </a:lnTo>
                <a:lnTo>
                  <a:pt x="0" y="0"/>
                </a:lnTo>
                <a:close/>
              </a:path>
            </a:pathLst>
          </a:custGeom>
          <a:blipFill>
            <a:blip r:embed="rId2"/>
            <a:stretch>
              <a:fillRect/>
            </a:stretch>
          </a:blipFill>
        </p:spPr>
      </p:sp>
      <p:sp>
        <p:nvSpPr>
          <p:cNvPr id="3" name="TextBox 3"/>
          <p:cNvSpPr txBox="1"/>
          <p:nvPr/>
        </p:nvSpPr>
        <p:spPr>
          <a:xfrm>
            <a:off x="-284937" y="-133350"/>
            <a:ext cx="18857874" cy="2564805"/>
          </a:xfrm>
          <a:prstGeom prst="rect">
            <a:avLst/>
          </a:prstGeom>
        </p:spPr>
        <p:txBody>
          <a:bodyPr lIns="0" tIns="0" rIns="0" bIns="0" rtlCol="0" anchor="t">
            <a:spAutoFit/>
          </a:bodyPr>
          <a:lstStyle/>
          <a:p>
            <a:pPr algn="ctr">
              <a:lnSpc>
                <a:spcPts val="9999"/>
              </a:lnSpc>
              <a:spcBef>
                <a:spcPct val="0"/>
              </a:spcBef>
            </a:pPr>
            <a:r>
              <a:rPr lang="en-US" sz="7142" dirty="0">
                <a:solidFill>
                  <a:srgbClr val="FF3131"/>
                </a:solidFill>
                <a:latin typeface="DM Sans Bold"/>
              </a:rPr>
              <a:t>CHART  </a:t>
            </a:r>
            <a:r>
              <a:rPr lang="en-US" sz="7142" dirty="0" smtClean="0">
                <a:solidFill>
                  <a:srgbClr val="FF3131"/>
                </a:solidFill>
                <a:latin typeface="DM Sans Bold"/>
              </a:rPr>
              <a:t>4</a:t>
            </a:r>
            <a:endParaRPr lang="en-US" sz="7142" dirty="0">
              <a:solidFill>
                <a:srgbClr val="FF3131"/>
              </a:solidFill>
              <a:latin typeface="DM Sans Bold"/>
            </a:endParaRPr>
          </a:p>
          <a:p>
            <a:pPr algn="ctr">
              <a:lnSpc>
                <a:spcPts val="9999"/>
              </a:lnSpc>
              <a:spcBef>
                <a:spcPct val="0"/>
              </a:spcBef>
            </a:pPr>
            <a:r>
              <a:rPr lang="en-US" sz="7142" dirty="0">
                <a:solidFill>
                  <a:srgbClr val="000000"/>
                </a:solidFill>
                <a:latin typeface="DM Sans Bold"/>
              </a:rPr>
              <a:t>box plot of sale prize by </a:t>
            </a:r>
            <a:r>
              <a:rPr lang="en-US" sz="7142" dirty="0" err="1">
                <a:solidFill>
                  <a:srgbClr val="000000"/>
                </a:solidFill>
                <a:latin typeface="DM Sans Bold"/>
              </a:rPr>
              <a:t>neighbourhood</a:t>
            </a:r>
            <a:r>
              <a:rPr lang="en-US" sz="7142" dirty="0">
                <a:solidFill>
                  <a:srgbClr val="000000"/>
                </a:solidFill>
                <a:latin typeface="DM Sans Bold"/>
              </a:rPr>
              <a:t> </a:t>
            </a:r>
          </a:p>
        </p:txBody>
      </p:sp>
      <p:sp>
        <p:nvSpPr>
          <p:cNvPr id="4" name="TextBox 4"/>
          <p:cNvSpPr txBox="1"/>
          <p:nvPr/>
        </p:nvSpPr>
        <p:spPr>
          <a:xfrm>
            <a:off x="0" y="3913625"/>
            <a:ext cx="9783304" cy="5772557"/>
          </a:xfrm>
          <a:prstGeom prst="rect">
            <a:avLst/>
          </a:prstGeom>
        </p:spPr>
        <p:txBody>
          <a:bodyPr lIns="0" tIns="0" rIns="0" bIns="0" rtlCol="0" anchor="t">
            <a:spAutoFit/>
          </a:bodyPr>
          <a:lstStyle/>
          <a:p>
            <a:pPr algn="ctr">
              <a:lnSpc>
                <a:spcPts val="5752"/>
              </a:lnSpc>
              <a:spcBef>
                <a:spcPct val="0"/>
              </a:spcBef>
            </a:pPr>
            <a:r>
              <a:rPr lang="en-US" sz="4108">
                <a:solidFill>
                  <a:srgbClr val="000000"/>
                </a:solidFill>
                <a:latin typeface="DM Sans Bold"/>
              </a:rPr>
              <a:t>This box plot helps in understanding the central tendency, spread, and potential outliers in sale prices across different neighborhoods. The box plot provides a visual summary of the distribution of sale prices, allowing for easy comparison between neighborhoods.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23561" y="2602203"/>
            <a:ext cx="8817461" cy="7360461"/>
          </a:xfrm>
          <a:custGeom>
            <a:avLst/>
            <a:gdLst/>
            <a:ahLst/>
            <a:cxnLst/>
            <a:rect l="l" t="t" r="r" b="b"/>
            <a:pathLst>
              <a:path w="8817461" h="7360461">
                <a:moveTo>
                  <a:pt x="0" y="0"/>
                </a:moveTo>
                <a:lnTo>
                  <a:pt x="8817461" y="0"/>
                </a:lnTo>
                <a:lnTo>
                  <a:pt x="8817461" y="7360461"/>
                </a:lnTo>
                <a:lnTo>
                  <a:pt x="0" y="7360461"/>
                </a:lnTo>
                <a:lnTo>
                  <a:pt x="0" y="0"/>
                </a:lnTo>
                <a:close/>
              </a:path>
            </a:pathLst>
          </a:custGeom>
          <a:blipFill>
            <a:blip r:embed="rId2"/>
            <a:stretch>
              <a:fillRect l="-2965" r="-10256" b="-1471"/>
            </a:stretch>
          </a:blipFill>
        </p:spPr>
      </p:sp>
      <p:sp>
        <p:nvSpPr>
          <p:cNvPr id="3" name="TextBox 3"/>
          <p:cNvSpPr txBox="1"/>
          <p:nvPr/>
        </p:nvSpPr>
        <p:spPr>
          <a:xfrm>
            <a:off x="0" y="-142875"/>
            <a:ext cx="17847122" cy="2487861"/>
          </a:xfrm>
          <a:prstGeom prst="rect">
            <a:avLst/>
          </a:prstGeom>
        </p:spPr>
        <p:txBody>
          <a:bodyPr lIns="0" tIns="0" rIns="0" bIns="0" rtlCol="0" anchor="t">
            <a:spAutoFit/>
          </a:bodyPr>
          <a:lstStyle/>
          <a:p>
            <a:pPr algn="ctr">
              <a:lnSpc>
                <a:spcPts val="10336"/>
              </a:lnSpc>
              <a:spcBef>
                <a:spcPct val="0"/>
              </a:spcBef>
            </a:pPr>
            <a:r>
              <a:rPr lang="en-US" sz="7383" dirty="0">
                <a:solidFill>
                  <a:srgbClr val="FF3131"/>
                </a:solidFill>
                <a:latin typeface="DM Sans Bold"/>
              </a:rPr>
              <a:t>CHART  </a:t>
            </a:r>
            <a:r>
              <a:rPr lang="en-US" sz="7383" dirty="0" smtClean="0">
                <a:solidFill>
                  <a:srgbClr val="FF3131"/>
                </a:solidFill>
                <a:latin typeface="DM Sans Bold"/>
              </a:rPr>
              <a:t>5</a:t>
            </a:r>
            <a:endParaRPr lang="en-US" sz="7383" dirty="0">
              <a:solidFill>
                <a:srgbClr val="FF3131"/>
              </a:solidFill>
              <a:latin typeface="DM Sans Bold"/>
            </a:endParaRPr>
          </a:p>
          <a:p>
            <a:pPr algn="ctr">
              <a:lnSpc>
                <a:spcPts val="9076"/>
              </a:lnSpc>
              <a:spcBef>
                <a:spcPct val="0"/>
              </a:spcBef>
            </a:pPr>
            <a:r>
              <a:rPr lang="en-US" sz="6483" dirty="0">
                <a:solidFill>
                  <a:srgbClr val="000000"/>
                </a:solidFill>
                <a:latin typeface="DM Sans Bold"/>
              </a:rPr>
              <a:t>Average sale type by building type</a:t>
            </a:r>
          </a:p>
        </p:txBody>
      </p:sp>
      <p:sp>
        <p:nvSpPr>
          <p:cNvPr id="4" name="TextBox 4"/>
          <p:cNvSpPr txBox="1"/>
          <p:nvPr/>
        </p:nvSpPr>
        <p:spPr>
          <a:xfrm>
            <a:off x="330658" y="2662854"/>
            <a:ext cx="8592903" cy="7624146"/>
          </a:xfrm>
          <a:prstGeom prst="rect">
            <a:avLst/>
          </a:prstGeom>
        </p:spPr>
        <p:txBody>
          <a:bodyPr lIns="0" tIns="0" rIns="0" bIns="0" rtlCol="0" anchor="t">
            <a:spAutoFit/>
          </a:bodyPr>
          <a:lstStyle/>
          <a:p>
            <a:pPr algn="ctr">
              <a:lnSpc>
                <a:spcPts val="5546"/>
              </a:lnSpc>
              <a:spcBef>
                <a:spcPct val="0"/>
              </a:spcBef>
            </a:pPr>
            <a:r>
              <a:rPr lang="en-US" sz="3961">
                <a:solidFill>
                  <a:srgbClr val="000000"/>
                </a:solidFill>
                <a:latin typeface="DM Sans Bold"/>
              </a:rPr>
              <a:t>This bar plot allows you to compare the average sale prices across different building types and observe how the distribution of prices varies within each building type based on the lot shape. The color-coded bars provide additional insights into the contribution of different lot shapes to the overall average sale prices for each building type.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56149" y="2766952"/>
            <a:ext cx="9731851" cy="7520048"/>
          </a:xfrm>
          <a:custGeom>
            <a:avLst/>
            <a:gdLst/>
            <a:ahLst/>
            <a:cxnLst/>
            <a:rect l="l" t="t" r="r" b="b"/>
            <a:pathLst>
              <a:path w="9731851" h="7520048">
                <a:moveTo>
                  <a:pt x="0" y="0"/>
                </a:moveTo>
                <a:lnTo>
                  <a:pt x="9731851" y="0"/>
                </a:lnTo>
                <a:lnTo>
                  <a:pt x="9731851" y="7520048"/>
                </a:lnTo>
                <a:lnTo>
                  <a:pt x="0" y="7520048"/>
                </a:lnTo>
                <a:lnTo>
                  <a:pt x="0" y="0"/>
                </a:lnTo>
                <a:close/>
              </a:path>
            </a:pathLst>
          </a:custGeom>
          <a:blipFill>
            <a:blip r:embed="rId2"/>
            <a:stretch>
              <a:fillRect l="-1145" r="-3647" b="-1207"/>
            </a:stretch>
          </a:blipFill>
        </p:spPr>
      </p:sp>
      <p:sp>
        <p:nvSpPr>
          <p:cNvPr id="3" name="TextBox 3"/>
          <p:cNvSpPr txBox="1"/>
          <p:nvPr/>
        </p:nvSpPr>
        <p:spPr>
          <a:xfrm>
            <a:off x="0" y="3318202"/>
            <a:ext cx="8869658" cy="5671498"/>
          </a:xfrm>
          <a:prstGeom prst="rect">
            <a:avLst/>
          </a:prstGeom>
        </p:spPr>
        <p:txBody>
          <a:bodyPr lIns="0" tIns="0" rIns="0" bIns="0" rtlCol="0" anchor="t">
            <a:spAutoFit/>
          </a:bodyPr>
          <a:lstStyle/>
          <a:p>
            <a:pPr algn="ctr">
              <a:lnSpc>
                <a:spcPts val="5603"/>
              </a:lnSpc>
              <a:spcBef>
                <a:spcPct val="0"/>
              </a:spcBef>
            </a:pPr>
            <a:r>
              <a:rPr lang="en-US" sz="4002">
                <a:solidFill>
                  <a:srgbClr val="000000"/>
                </a:solidFill>
                <a:latin typeface="DM Sans Bold"/>
              </a:rPr>
              <a:t>This bar plot allows you to compare the average sale prices across different house styles, providing insights into how the choice of house style may influence sale prices in your dataset. The color palette enhances the visual appeal of the plot.</a:t>
            </a:r>
          </a:p>
        </p:txBody>
      </p:sp>
      <p:sp>
        <p:nvSpPr>
          <p:cNvPr id="4" name="TextBox 4"/>
          <p:cNvSpPr txBox="1"/>
          <p:nvPr/>
        </p:nvSpPr>
        <p:spPr>
          <a:xfrm>
            <a:off x="-268291" y="16542"/>
            <a:ext cx="18854688" cy="3488134"/>
          </a:xfrm>
          <a:prstGeom prst="rect">
            <a:avLst/>
          </a:prstGeom>
        </p:spPr>
        <p:txBody>
          <a:bodyPr lIns="0" tIns="0" rIns="0" bIns="0" rtlCol="0" anchor="t">
            <a:spAutoFit/>
          </a:bodyPr>
          <a:lstStyle/>
          <a:p>
            <a:pPr algn="ctr">
              <a:lnSpc>
                <a:spcPts val="7193"/>
              </a:lnSpc>
              <a:spcBef>
                <a:spcPct val="0"/>
              </a:spcBef>
            </a:pPr>
            <a:r>
              <a:rPr lang="en-US" sz="5138" dirty="0">
                <a:solidFill>
                  <a:srgbClr val="FF3131"/>
                </a:solidFill>
                <a:latin typeface="DM Sans Bold"/>
              </a:rPr>
              <a:t>CHART  </a:t>
            </a:r>
            <a:r>
              <a:rPr lang="en-US" sz="5138" dirty="0" smtClean="0">
                <a:solidFill>
                  <a:srgbClr val="FF3131"/>
                </a:solidFill>
                <a:latin typeface="DM Sans Bold"/>
              </a:rPr>
              <a:t>6</a:t>
            </a:r>
            <a:endParaRPr lang="en-US" sz="5138" dirty="0">
              <a:solidFill>
                <a:srgbClr val="FF3131"/>
              </a:solidFill>
              <a:latin typeface="DM Sans Bold"/>
            </a:endParaRPr>
          </a:p>
          <a:p>
            <a:pPr algn="ctr">
              <a:lnSpc>
                <a:spcPts val="9993"/>
              </a:lnSpc>
              <a:spcBef>
                <a:spcPct val="0"/>
              </a:spcBef>
            </a:pPr>
            <a:r>
              <a:rPr lang="en-US" sz="7138" dirty="0">
                <a:solidFill>
                  <a:srgbClr val="000000"/>
                </a:solidFill>
                <a:latin typeface="DM Sans Bold"/>
              </a:rPr>
              <a:t>Average sale type by House Style</a:t>
            </a:r>
          </a:p>
          <a:p>
            <a:pPr algn="ctr">
              <a:lnSpc>
                <a:spcPts val="9993"/>
              </a:lnSpc>
              <a:spcBef>
                <a:spcPct val="0"/>
              </a:spcBef>
            </a:pPr>
            <a:endParaRPr lang="en-US" sz="7138" dirty="0">
              <a:solidFill>
                <a:srgbClr val="000000"/>
              </a:solidFill>
              <a:latin typeface="DM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3706955"/>
            <a:ext cx="9144000" cy="6580045"/>
          </a:xfrm>
          <a:custGeom>
            <a:avLst/>
            <a:gdLst/>
            <a:ahLst/>
            <a:cxnLst/>
            <a:rect l="l" t="t" r="r" b="b"/>
            <a:pathLst>
              <a:path w="9144000" h="6580045">
                <a:moveTo>
                  <a:pt x="0" y="0"/>
                </a:moveTo>
                <a:lnTo>
                  <a:pt x="9144000" y="0"/>
                </a:lnTo>
                <a:lnTo>
                  <a:pt x="9144000" y="6580045"/>
                </a:lnTo>
                <a:lnTo>
                  <a:pt x="0" y="6580045"/>
                </a:lnTo>
                <a:lnTo>
                  <a:pt x="0" y="0"/>
                </a:lnTo>
                <a:close/>
              </a:path>
            </a:pathLst>
          </a:custGeom>
          <a:blipFill>
            <a:blip r:embed="rId2"/>
            <a:stretch>
              <a:fillRect l="-1812" t="-1084" r="-1812"/>
            </a:stretch>
          </a:blipFill>
        </p:spPr>
      </p:sp>
      <p:sp>
        <p:nvSpPr>
          <p:cNvPr id="3" name="TextBox 3"/>
          <p:cNvSpPr txBox="1"/>
          <p:nvPr/>
        </p:nvSpPr>
        <p:spPr>
          <a:xfrm>
            <a:off x="0" y="4002324"/>
            <a:ext cx="8772392" cy="6017673"/>
          </a:xfrm>
          <a:prstGeom prst="rect">
            <a:avLst/>
          </a:prstGeom>
        </p:spPr>
        <p:txBody>
          <a:bodyPr lIns="0" tIns="0" rIns="0" bIns="0" rtlCol="0" anchor="t">
            <a:spAutoFit/>
          </a:bodyPr>
          <a:lstStyle/>
          <a:p>
            <a:pPr algn="ctr">
              <a:lnSpc>
                <a:spcPts val="5880"/>
              </a:lnSpc>
              <a:spcBef>
                <a:spcPct val="0"/>
              </a:spcBef>
            </a:pPr>
            <a:r>
              <a:rPr lang="en-US" sz="4200" dirty="0">
                <a:solidFill>
                  <a:srgbClr val="000000"/>
                </a:solidFill>
                <a:latin typeface="DM Sans Bold"/>
              </a:rPr>
              <a:t>It's suitable for visualizing the frequency or count of categorical data, in this case, the overall condition of houses. By setting the '</a:t>
            </a:r>
            <a:r>
              <a:rPr lang="en-US" sz="4200" dirty="0" err="1">
                <a:solidFill>
                  <a:srgbClr val="000000"/>
                </a:solidFill>
                <a:latin typeface="DM Sans Bold"/>
              </a:rPr>
              <a:t>OverallCond</a:t>
            </a:r>
            <a:r>
              <a:rPr lang="en-US" sz="4200" dirty="0">
                <a:solidFill>
                  <a:srgbClr val="000000"/>
                </a:solidFill>
                <a:latin typeface="DM Sans Bold"/>
              </a:rPr>
              <a:t>' attribute on the y-axis, each bar in the plot represents the count of houses with a specific overall condition. </a:t>
            </a:r>
            <a:endParaRPr lang="en-US" sz="4200">
              <a:solidFill>
                <a:srgbClr val="000000"/>
              </a:solidFill>
              <a:latin typeface="DM Sans Bold"/>
            </a:endParaRPr>
          </a:p>
        </p:txBody>
      </p:sp>
      <p:sp>
        <p:nvSpPr>
          <p:cNvPr id="4" name="TextBox 4"/>
          <p:cNvSpPr txBox="1"/>
          <p:nvPr/>
        </p:nvSpPr>
        <p:spPr>
          <a:xfrm>
            <a:off x="0" y="165186"/>
            <a:ext cx="18536415" cy="3270126"/>
          </a:xfrm>
          <a:prstGeom prst="rect">
            <a:avLst/>
          </a:prstGeom>
        </p:spPr>
        <p:txBody>
          <a:bodyPr lIns="0" tIns="0" rIns="0" bIns="0" rtlCol="0" anchor="t">
            <a:spAutoFit/>
          </a:bodyPr>
          <a:lstStyle/>
          <a:p>
            <a:pPr algn="ctr">
              <a:lnSpc>
                <a:spcPts val="8307"/>
              </a:lnSpc>
              <a:spcBef>
                <a:spcPct val="0"/>
              </a:spcBef>
            </a:pPr>
            <a:r>
              <a:rPr lang="en-US" sz="5933" dirty="0">
                <a:solidFill>
                  <a:srgbClr val="FF3131"/>
                </a:solidFill>
                <a:latin typeface="DM Sans Bold"/>
              </a:rPr>
              <a:t>CHART  </a:t>
            </a:r>
            <a:r>
              <a:rPr lang="en-US" sz="5933" dirty="0" smtClean="0">
                <a:solidFill>
                  <a:srgbClr val="FF3131"/>
                </a:solidFill>
                <a:latin typeface="DM Sans Bold"/>
              </a:rPr>
              <a:t>7</a:t>
            </a:r>
            <a:endParaRPr lang="en-US" sz="5933" dirty="0">
              <a:solidFill>
                <a:srgbClr val="FF3131"/>
              </a:solidFill>
              <a:latin typeface="DM Sans Bold"/>
            </a:endParaRPr>
          </a:p>
          <a:p>
            <a:pPr algn="ctr">
              <a:lnSpc>
                <a:spcPts val="8587"/>
              </a:lnSpc>
              <a:spcBef>
                <a:spcPct val="0"/>
              </a:spcBef>
            </a:pPr>
            <a:r>
              <a:rPr lang="en-US" sz="6133" dirty="0">
                <a:solidFill>
                  <a:srgbClr val="000000"/>
                </a:solidFill>
                <a:latin typeface="DM Sans Bold"/>
              </a:rPr>
              <a:t>Total number of houses with specific overall condition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96927" y="4230450"/>
            <a:ext cx="12791073" cy="5497363"/>
          </a:xfrm>
          <a:custGeom>
            <a:avLst/>
            <a:gdLst/>
            <a:ahLst/>
            <a:cxnLst/>
            <a:rect l="l" t="t" r="r" b="b"/>
            <a:pathLst>
              <a:path w="12791073" h="5497363">
                <a:moveTo>
                  <a:pt x="0" y="0"/>
                </a:moveTo>
                <a:lnTo>
                  <a:pt x="12791073" y="0"/>
                </a:lnTo>
                <a:lnTo>
                  <a:pt x="12791073" y="5497363"/>
                </a:lnTo>
                <a:lnTo>
                  <a:pt x="0" y="5497363"/>
                </a:lnTo>
                <a:lnTo>
                  <a:pt x="0" y="0"/>
                </a:lnTo>
                <a:close/>
              </a:path>
            </a:pathLst>
          </a:custGeom>
          <a:blipFill>
            <a:blip r:embed="rId2"/>
            <a:stretch>
              <a:fillRect/>
            </a:stretch>
          </a:blipFill>
        </p:spPr>
      </p:sp>
      <p:sp>
        <p:nvSpPr>
          <p:cNvPr id="3" name="TextBox 3"/>
          <p:cNvSpPr txBox="1"/>
          <p:nvPr/>
        </p:nvSpPr>
        <p:spPr>
          <a:xfrm>
            <a:off x="220439" y="4722962"/>
            <a:ext cx="5276488" cy="5004851"/>
          </a:xfrm>
          <a:prstGeom prst="rect">
            <a:avLst/>
          </a:prstGeom>
        </p:spPr>
        <p:txBody>
          <a:bodyPr lIns="0" tIns="0" rIns="0" bIns="0" rtlCol="0" anchor="t">
            <a:spAutoFit/>
          </a:bodyPr>
          <a:lstStyle/>
          <a:p>
            <a:pPr algn="ctr">
              <a:lnSpc>
                <a:spcPts val="5017"/>
              </a:lnSpc>
              <a:spcBef>
                <a:spcPct val="0"/>
              </a:spcBef>
            </a:pPr>
            <a:r>
              <a:rPr lang="en-US" sz="3583">
                <a:solidFill>
                  <a:srgbClr val="000000"/>
                </a:solidFill>
                <a:latin typeface="DM Sans Bold"/>
              </a:rPr>
              <a:t> A point plot is effective in showing the central tendency (such as mean or median) of a numerical variable across different categories of a categorical variable. </a:t>
            </a:r>
          </a:p>
        </p:txBody>
      </p:sp>
      <p:sp>
        <p:nvSpPr>
          <p:cNvPr id="4" name="TextBox 4"/>
          <p:cNvSpPr txBox="1"/>
          <p:nvPr/>
        </p:nvSpPr>
        <p:spPr>
          <a:xfrm>
            <a:off x="0" y="63817"/>
            <a:ext cx="18288000" cy="2551981"/>
          </a:xfrm>
          <a:prstGeom prst="rect">
            <a:avLst/>
          </a:prstGeom>
        </p:spPr>
        <p:txBody>
          <a:bodyPr lIns="0" tIns="0" rIns="0" bIns="0" rtlCol="0" anchor="t">
            <a:spAutoFit/>
          </a:bodyPr>
          <a:lstStyle/>
          <a:p>
            <a:pPr algn="ctr">
              <a:lnSpc>
                <a:spcPts val="10028"/>
              </a:lnSpc>
              <a:spcBef>
                <a:spcPct val="0"/>
              </a:spcBef>
            </a:pPr>
            <a:r>
              <a:rPr lang="en-US" sz="7163" dirty="0">
                <a:solidFill>
                  <a:srgbClr val="FF3131"/>
                </a:solidFill>
                <a:latin typeface="DM Sans Bold"/>
              </a:rPr>
              <a:t>CHART  </a:t>
            </a:r>
            <a:r>
              <a:rPr lang="en-US" sz="7163" dirty="0" smtClean="0">
                <a:solidFill>
                  <a:srgbClr val="FF3131"/>
                </a:solidFill>
                <a:latin typeface="DM Sans Bold"/>
              </a:rPr>
              <a:t>8</a:t>
            </a:r>
            <a:endParaRPr lang="en-US" sz="7163" dirty="0">
              <a:solidFill>
                <a:srgbClr val="FF3131"/>
              </a:solidFill>
              <a:latin typeface="DM Sans Bold"/>
            </a:endParaRPr>
          </a:p>
          <a:p>
            <a:pPr algn="ctr">
              <a:lnSpc>
                <a:spcPts val="9888"/>
              </a:lnSpc>
              <a:spcBef>
                <a:spcPct val="0"/>
              </a:spcBef>
            </a:pPr>
            <a:r>
              <a:rPr lang="en-US" sz="7063" dirty="0">
                <a:solidFill>
                  <a:srgbClr val="000000"/>
                </a:solidFill>
                <a:latin typeface="DM Sans Bold"/>
              </a:rPr>
              <a:t>Average prize of lot configuration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04723" y="4114618"/>
            <a:ext cx="7994161" cy="5731743"/>
          </a:xfrm>
          <a:custGeom>
            <a:avLst/>
            <a:gdLst/>
            <a:ahLst/>
            <a:cxnLst/>
            <a:rect l="l" t="t" r="r" b="b"/>
            <a:pathLst>
              <a:path w="7994161" h="5731743">
                <a:moveTo>
                  <a:pt x="0" y="0"/>
                </a:moveTo>
                <a:lnTo>
                  <a:pt x="7994161" y="0"/>
                </a:lnTo>
                <a:lnTo>
                  <a:pt x="7994161" y="5731744"/>
                </a:lnTo>
                <a:lnTo>
                  <a:pt x="0" y="5731744"/>
                </a:lnTo>
                <a:lnTo>
                  <a:pt x="0" y="0"/>
                </a:lnTo>
                <a:close/>
              </a:path>
            </a:pathLst>
          </a:custGeom>
          <a:blipFill>
            <a:blip r:embed="rId2"/>
            <a:stretch>
              <a:fillRect t="-1667" r="-919" b="-2949"/>
            </a:stretch>
          </a:blipFill>
        </p:spPr>
      </p:sp>
      <p:sp>
        <p:nvSpPr>
          <p:cNvPr id="3" name="TextBox 3"/>
          <p:cNvSpPr txBox="1"/>
          <p:nvPr/>
        </p:nvSpPr>
        <p:spPr>
          <a:xfrm>
            <a:off x="257179" y="3714476"/>
            <a:ext cx="9904723" cy="6446302"/>
          </a:xfrm>
          <a:prstGeom prst="rect">
            <a:avLst/>
          </a:prstGeom>
        </p:spPr>
        <p:txBody>
          <a:bodyPr lIns="0" tIns="0" rIns="0" bIns="0" rtlCol="0" anchor="t">
            <a:spAutoFit/>
          </a:bodyPr>
          <a:lstStyle/>
          <a:p>
            <a:pPr algn="ctr">
              <a:lnSpc>
                <a:spcPts val="6417"/>
              </a:lnSpc>
              <a:spcBef>
                <a:spcPct val="0"/>
              </a:spcBef>
            </a:pPr>
            <a:r>
              <a:rPr lang="en-US" sz="4583">
                <a:solidFill>
                  <a:srgbClr val="000000"/>
                </a:solidFill>
                <a:latin typeface="DM Sans Bold"/>
              </a:rPr>
              <a:t> A bar plot is suitable for comparing the average values of a numerical variable across different categories of a categorical variable. In this case, the x-axis represents different garage types, while the y-axis represents the average sale price.</a:t>
            </a:r>
          </a:p>
        </p:txBody>
      </p:sp>
      <p:sp>
        <p:nvSpPr>
          <p:cNvPr id="4" name="TextBox 4"/>
          <p:cNvSpPr txBox="1"/>
          <p:nvPr/>
        </p:nvSpPr>
        <p:spPr>
          <a:xfrm>
            <a:off x="0" y="-171450"/>
            <a:ext cx="18288000" cy="3129062"/>
          </a:xfrm>
          <a:prstGeom prst="rect">
            <a:avLst/>
          </a:prstGeom>
        </p:spPr>
        <p:txBody>
          <a:bodyPr lIns="0" tIns="0" rIns="0" bIns="0" rtlCol="0" anchor="t">
            <a:spAutoFit/>
          </a:bodyPr>
          <a:lstStyle/>
          <a:p>
            <a:pPr algn="ctr">
              <a:lnSpc>
                <a:spcPts val="12599"/>
              </a:lnSpc>
              <a:spcBef>
                <a:spcPct val="0"/>
              </a:spcBef>
            </a:pPr>
            <a:r>
              <a:rPr lang="en-US" sz="8999" dirty="0">
                <a:solidFill>
                  <a:srgbClr val="FF3131"/>
                </a:solidFill>
                <a:latin typeface="DM Sans Bold"/>
              </a:rPr>
              <a:t>CHART  </a:t>
            </a:r>
            <a:r>
              <a:rPr lang="en-US" sz="8999" dirty="0">
                <a:solidFill>
                  <a:srgbClr val="FF3131"/>
                </a:solidFill>
                <a:latin typeface="DM Sans Bold"/>
              </a:rPr>
              <a:t>9</a:t>
            </a:r>
            <a:endParaRPr lang="en-US" sz="8999" dirty="0">
              <a:solidFill>
                <a:srgbClr val="FF3131"/>
              </a:solidFill>
              <a:latin typeface="DM Sans Bold"/>
            </a:endParaRPr>
          </a:p>
          <a:p>
            <a:pPr algn="ctr">
              <a:lnSpc>
                <a:spcPts val="11759"/>
              </a:lnSpc>
              <a:spcBef>
                <a:spcPct val="0"/>
              </a:spcBef>
            </a:pPr>
            <a:r>
              <a:rPr lang="en-US" sz="8399" dirty="0">
                <a:solidFill>
                  <a:srgbClr val="000000"/>
                </a:solidFill>
                <a:latin typeface="DM Sans Bold"/>
              </a:rPr>
              <a:t>Average sale prize by garbage type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54370" y="3843422"/>
            <a:ext cx="8833630" cy="6158657"/>
          </a:xfrm>
          <a:custGeom>
            <a:avLst/>
            <a:gdLst/>
            <a:ahLst/>
            <a:cxnLst/>
            <a:rect l="l" t="t" r="r" b="b"/>
            <a:pathLst>
              <a:path w="8833630" h="6158657">
                <a:moveTo>
                  <a:pt x="0" y="0"/>
                </a:moveTo>
                <a:lnTo>
                  <a:pt x="8833630" y="0"/>
                </a:lnTo>
                <a:lnTo>
                  <a:pt x="8833630" y="6158658"/>
                </a:lnTo>
                <a:lnTo>
                  <a:pt x="0" y="6158658"/>
                </a:lnTo>
                <a:lnTo>
                  <a:pt x="0" y="0"/>
                </a:lnTo>
                <a:close/>
              </a:path>
            </a:pathLst>
          </a:custGeom>
          <a:blipFill>
            <a:blip r:embed="rId2"/>
            <a:stretch>
              <a:fillRect/>
            </a:stretch>
          </a:blipFill>
        </p:spPr>
      </p:sp>
      <p:sp>
        <p:nvSpPr>
          <p:cNvPr id="3" name="TextBox 3"/>
          <p:cNvSpPr txBox="1"/>
          <p:nvPr/>
        </p:nvSpPr>
        <p:spPr>
          <a:xfrm>
            <a:off x="220439" y="2781002"/>
            <a:ext cx="9144000" cy="7221077"/>
          </a:xfrm>
          <a:prstGeom prst="rect">
            <a:avLst/>
          </a:prstGeom>
        </p:spPr>
        <p:txBody>
          <a:bodyPr lIns="0" tIns="0" rIns="0" bIns="0" rtlCol="0" anchor="t">
            <a:spAutoFit/>
          </a:bodyPr>
          <a:lstStyle/>
          <a:p>
            <a:pPr algn="ctr">
              <a:lnSpc>
                <a:spcPts val="5712"/>
              </a:lnSpc>
              <a:spcBef>
                <a:spcPct val="0"/>
              </a:spcBef>
            </a:pPr>
            <a:r>
              <a:rPr lang="en-US" sz="4080">
                <a:solidFill>
                  <a:srgbClr val="000000"/>
                </a:solidFill>
                <a:latin typeface="DM Sans Bold"/>
              </a:rPr>
              <a:t>This plot helps to compare the cumulative overall condition scores across different neighborhoods. By aggregating the overall condition scores for each neighborhood and selecting the top 10 neighborhoods with the highest total points, you can effectively identify which neighborhoods have the highest overall condition ratings.</a:t>
            </a:r>
          </a:p>
        </p:txBody>
      </p:sp>
      <p:sp>
        <p:nvSpPr>
          <p:cNvPr id="4" name="TextBox 4"/>
          <p:cNvSpPr txBox="1"/>
          <p:nvPr/>
        </p:nvSpPr>
        <p:spPr>
          <a:xfrm>
            <a:off x="0" y="-133350"/>
            <a:ext cx="18288000" cy="2551981"/>
          </a:xfrm>
          <a:prstGeom prst="rect">
            <a:avLst/>
          </a:prstGeom>
        </p:spPr>
        <p:txBody>
          <a:bodyPr lIns="0" tIns="0" rIns="0" bIns="0" rtlCol="0" anchor="t">
            <a:spAutoFit/>
          </a:bodyPr>
          <a:lstStyle/>
          <a:p>
            <a:pPr algn="ctr">
              <a:lnSpc>
                <a:spcPts val="9636"/>
              </a:lnSpc>
              <a:spcBef>
                <a:spcPct val="0"/>
              </a:spcBef>
            </a:pPr>
            <a:r>
              <a:rPr lang="en-US" sz="6883" dirty="0">
                <a:solidFill>
                  <a:srgbClr val="FF3131"/>
                </a:solidFill>
                <a:latin typeface="DM Sans Bold"/>
              </a:rPr>
              <a:t>CHART  </a:t>
            </a:r>
            <a:r>
              <a:rPr lang="en-US" sz="6883" dirty="0" smtClean="0">
                <a:solidFill>
                  <a:srgbClr val="FF3131"/>
                </a:solidFill>
                <a:latin typeface="DM Sans Bold"/>
              </a:rPr>
              <a:t>10</a:t>
            </a:r>
            <a:endParaRPr lang="en-US" sz="6883" dirty="0">
              <a:solidFill>
                <a:srgbClr val="FF3131"/>
              </a:solidFill>
              <a:latin typeface="DM Sans Bold"/>
            </a:endParaRPr>
          </a:p>
          <a:p>
            <a:pPr algn="ctr">
              <a:lnSpc>
                <a:spcPts val="10336"/>
              </a:lnSpc>
              <a:spcBef>
                <a:spcPct val="0"/>
              </a:spcBef>
            </a:pPr>
            <a:r>
              <a:rPr lang="en-US" sz="7383" dirty="0">
                <a:solidFill>
                  <a:srgbClr val="000000"/>
                </a:solidFill>
                <a:latin typeface="DM Sans Bold"/>
              </a:rPr>
              <a:t>points of each </a:t>
            </a:r>
            <a:r>
              <a:rPr lang="en-US" sz="7383" dirty="0" err="1">
                <a:solidFill>
                  <a:srgbClr val="000000"/>
                </a:solidFill>
                <a:latin typeface="DM Sans Bold"/>
              </a:rPr>
              <a:t>neighbourhood</a:t>
            </a:r>
            <a:endParaRPr lang="en-US" sz="7383" dirty="0">
              <a:solidFill>
                <a:srgbClr val="000000"/>
              </a:solidFill>
              <a:latin typeface="DM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65070" y="3560064"/>
            <a:ext cx="7930869" cy="6726936"/>
          </a:xfrm>
          <a:custGeom>
            <a:avLst/>
            <a:gdLst/>
            <a:ahLst/>
            <a:cxnLst/>
            <a:rect l="l" t="t" r="r" b="b"/>
            <a:pathLst>
              <a:path w="7930869" h="6726936">
                <a:moveTo>
                  <a:pt x="0" y="0"/>
                </a:moveTo>
                <a:lnTo>
                  <a:pt x="7930869" y="0"/>
                </a:lnTo>
                <a:lnTo>
                  <a:pt x="7930869" y="6726936"/>
                </a:lnTo>
                <a:lnTo>
                  <a:pt x="0" y="6726936"/>
                </a:lnTo>
                <a:lnTo>
                  <a:pt x="0" y="0"/>
                </a:lnTo>
                <a:close/>
              </a:path>
            </a:pathLst>
          </a:custGeom>
          <a:blipFill>
            <a:blip r:embed="rId2"/>
            <a:stretch>
              <a:fillRect l="-1570" r="-7592"/>
            </a:stretch>
          </a:blipFill>
        </p:spPr>
      </p:sp>
      <p:sp>
        <p:nvSpPr>
          <p:cNvPr id="3" name="TextBox 3"/>
          <p:cNvSpPr txBox="1"/>
          <p:nvPr/>
        </p:nvSpPr>
        <p:spPr>
          <a:xfrm>
            <a:off x="0" y="-152400"/>
            <a:ext cx="18288000" cy="4244752"/>
          </a:xfrm>
          <a:prstGeom prst="rect">
            <a:avLst/>
          </a:prstGeom>
        </p:spPr>
        <p:txBody>
          <a:bodyPr lIns="0" tIns="0" rIns="0" bIns="0" rtlCol="0" anchor="t">
            <a:spAutoFit/>
          </a:bodyPr>
          <a:lstStyle/>
          <a:p>
            <a:pPr algn="ctr">
              <a:lnSpc>
                <a:spcPts val="11456"/>
              </a:lnSpc>
              <a:spcBef>
                <a:spcPct val="0"/>
              </a:spcBef>
            </a:pPr>
            <a:r>
              <a:rPr lang="en-US" sz="8183" dirty="0">
                <a:solidFill>
                  <a:srgbClr val="FF3131"/>
                </a:solidFill>
                <a:latin typeface="DM Sans Bold"/>
              </a:rPr>
              <a:t>CHART  </a:t>
            </a:r>
            <a:r>
              <a:rPr lang="en-US" sz="8183" dirty="0" smtClean="0">
                <a:solidFill>
                  <a:srgbClr val="FF3131"/>
                </a:solidFill>
                <a:latin typeface="DM Sans Bold"/>
              </a:rPr>
              <a:t>11</a:t>
            </a:r>
            <a:endParaRPr lang="en-US" sz="8183" dirty="0">
              <a:solidFill>
                <a:srgbClr val="FF3131"/>
              </a:solidFill>
              <a:latin typeface="DM Sans Bold"/>
            </a:endParaRPr>
          </a:p>
          <a:p>
            <a:pPr algn="ctr">
              <a:lnSpc>
                <a:spcPts val="10756"/>
              </a:lnSpc>
              <a:spcBef>
                <a:spcPct val="0"/>
              </a:spcBef>
            </a:pPr>
            <a:r>
              <a:rPr lang="en-US" sz="7683" dirty="0">
                <a:solidFill>
                  <a:srgbClr val="000000"/>
                </a:solidFill>
                <a:latin typeface="DM Sans Bold"/>
              </a:rPr>
              <a:t>histogram of lot shape</a:t>
            </a:r>
          </a:p>
          <a:p>
            <a:pPr algn="ctr">
              <a:lnSpc>
                <a:spcPts val="10756"/>
              </a:lnSpc>
              <a:spcBef>
                <a:spcPct val="0"/>
              </a:spcBef>
            </a:pPr>
            <a:endParaRPr lang="en-US" sz="7683" dirty="0">
              <a:solidFill>
                <a:srgbClr val="000000"/>
              </a:solidFill>
              <a:latin typeface="DM Sans Bold"/>
            </a:endParaRPr>
          </a:p>
        </p:txBody>
      </p:sp>
      <p:sp>
        <p:nvSpPr>
          <p:cNvPr id="4" name="TextBox 4"/>
          <p:cNvSpPr txBox="1"/>
          <p:nvPr/>
        </p:nvSpPr>
        <p:spPr>
          <a:xfrm>
            <a:off x="114400" y="3884715"/>
            <a:ext cx="9029600" cy="4827052"/>
          </a:xfrm>
          <a:prstGeom prst="rect">
            <a:avLst/>
          </a:prstGeom>
        </p:spPr>
        <p:txBody>
          <a:bodyPr lIns="0" tIns="0" rIns="0" bIns="0" rtlCol="0" anchor="t">
            <a:spAutoFit/>
          </a:bodyPr>
          <a:lstStyle/>
          <a:p>
            <a:pPr algn="ctr">
              <a:lnSpc>
                <a:spcPts val="6417"/>
              </a:lnSpc>
              <a:spcBef>
                <a:spcPct val="0"/>
              </a:spcBef>
            </a:pPr>
            <a:r>
              <a:rPr lang="en-US" sz="4583">
                <a:solidFill>
                  <a:srgbClr val="000000"/>
                </a:solidFill>
                <a:latin typeface="DM Sans Bold"/>
              </a:rPr>
              <a:t>Histograms provide a visual representation of the frequency or count of observations falling within different intervals or bins of the variable's range.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21835" y="3719356"/>
            <a:ext cx="7908987" cy="5981171"/>
          </a:xfrm>
          <a:custGeom>
            <a:avLst/>
            <a:gdLst/>
            <a:ahLst/>
            <a:cxnLst/>
            <a:rect l="l" t="t" r="r" b="b"/>
            <a:pathLst>
              <a:path w="7908987" h="5981171">
                <a:moveTo>
                  <a:pt x="0" y="0"/>
                </a:moveTo>
                <a:lnTo>
                  <a:pt x="7908986" y="0"/>
                </a:lnTo>
                <a:lnTo>
                  <a:pt x="7908986" y="5981171"/>
                </a:lnTo>
                <a:lnTo>
                  <a:pt x="0" y="5981171"/>
                </a:lnTo>
                <a:lnTo>
                  <a:pt x="0" y="0"/>
                </a:lnTo>
                <a:close/>
              </a:path>
            </a:pathLst>
          </a:custGeom>
          <a:blipFill>
            <a:blip r:embed="rId2"/>
            <a:stretch>
              <a:fillRect/>
            </a:stretch>
          </a:blipFill>
        </p:spPr>
      </p:sp>
      <p:sp>
        <p:nvSpPr>
          <p:cNvPr id="3" name="TextBox 3"/>
          <p:cNvSpPr txBox="1"/>
          <p:nvPr/>
        </p:nvSpPr>
        <p:spPr>
          <a:xfrm>
            <a:off x="0" y="3624106"/>
            <a:ext cx="9727627" cy="5581639"/>
          </a:xfrm>
          <a:prstGeom prst="rect">
            <a:avLst/>
          </a:prstGeom>
        </p:spPr>
        <p:txBody>
          <a:bodyPr lIns="0" tIns="0" rIns="0" bIns="0" rtlCol="0" anchor="t">
            <a:spAutoFit/>
          </a:bodyPr>
          <a:lstStyle/>
          <a:p>
            <a:pPr algn="ctr">
              <a:lnSpc>
                <a:spcPts val="6300"/>
              </a:lnSpc>
              <a:spcBef>
                <a:spcPct val="0"/>
              </a:spcBef>
            </a:pPr>
            <a:r>
              <a:rPr lang="en-US" sz="4500">
                <a:solidFill>
                  <a:srgbClr val="000000"/>
                </a:solidFill>
                <a:latin typeface="DM Sans Bold"/>
              </a:rPr>
              <a:t> chosing a scatterplot to depict the relationship between garage area and sales price because it's effective for visualizing the correlation or association between two continuous numerical variables.</a:t>
            </a:r>
          </a:p>
        </p:txBody>
      </p:sp>
      <p:sp>
        <p:nvSpPr>
          <p:cNvPr id="4" name="TextBox 4"/>
          <p:cNvSpPr txBox="1"/>
          <p:nvPr/>
        </p:nvSpPr>
        <p:spPr>
          <a:xfrm>
            <a:off x="0" y="-142875"/>
            <a:ext cx="18288000" cy="3565079"/>
          </a:xfrm>
          <a:prstGeom prst="rect">
            <a:avLst/>
          </a:prstGeom>
        </p:spPr>
        <p:txBody>
          <a:bodyPr lIns="0" tIns="0" rIns="0" bIns="0" rtlCol="0" anchor="t">
            <a:spAutoFit/>
          </a:bodyPr>
          <a:lstStyle/>
          <a:p>
            <a:pPr algn="ctr">
              <a:lnSpc>
                <a:spcPts val="9800"/>
              </a:lnSpc>
              <a:spcBef>
                <a:spcPct val="0"/>
              </a:spcBef>
            </a:pPr>
            <a:r>
              <a:rPr lang="en-US" sz="7000" dirty="0">
                <a:solidFill>
                  <a:srgbClr val="FF3131"/>
                </a:solidFill>
                <a:latin typeface="DM Sans Bold"/>
              </a:rPr>
              <a:t>CHART  </a:t>
            </a:r>
            <a:r>
              <a:rPr lang="en-US" sz="7000" dirty="0" smtClean="0">
                <a:solidFill>
                  <a:srgbClr val="FF3131"/>
                </a:solidFill>
                <a:latin typeface="DM Sans Bold"/>
              </a:rPr>
              <a:t>12</a:t>
            </a:r>
            <a:endParaRPr lang="en-US" sz="7000" dirty="0">
              <a:solidFill>
                <a:srgbClr val="FF3131"/>
              </a:solidFill>
              <a:latin typeface="DM Sans Bold"/>
            </a:endParaRPr>
          </a:p>
          <a:p>
            <a:pPr algn="ctr">
              <a:lnSpc>
                <a:spcPts val="8960"/>
              </a:lnSpc>
              <a:spcBef>
                <a:spcPct val="0"/>
              </a:spcBef>
            </a:pPr>
            <a:r>
              <a:rPr lang="en-US" sz="6400" dirty="0">
                <a:solidFill>
                  <a:srgbClr val="000000"/>
                </a:solidFill>
                <a:latin typeface="DM Sans Bold"/>
              </a:rPr>
              <a:t>relationship between </a:t>
            </a:r>
            <a:r>
              <a:rPr lang="en-US" sz="6400" dirty="0" err="1">
                <a:solidFill>
                  <a:srgbClr val="000000"/>
                </a:solidFill>
                <a:latin typeface="DM Sans Bold"/>
              </a:rPr>
              <a:t>garagge</a:t>
            </a:r>
            <a:r>
              <a:rPr lang="en-US" sz="6400" dirty="0">
                <a:solidFill>
                  <a:srgbClr val="000000"/>
                </a:solidFill>
                <a:latin typeface="DM Sans Bold"/>
              </a:rPr>
              <a:t> area and sales price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5" name="TextBox 5"/>
          <p:cNvSpPr txBox="1"/>
          <p:nvPr/>
        </p:nvSpPr>
        <p:spPr>
          <a:xfrm>
            <a:off x="5715000" y="1219200"/>
            <a:ext cx="7620000" cy="2282190"/>
          </a:xfrm>
          <a:prstGeom prst="rect">
            <a:avLst/>
          </a:prstGeom>
        </p:spPr>
        <p:txBody>
          <a:bodyPr wrap="square" lIns="0" tIns="0" rIns="0" bIns="0" rtlCol="0" anchor="t">
            <a:spAutoFit/>
          </a:bodyPr>
          <a:lstStyle/>
          <a:p>
            <a:pPr>
              <a:lnSpc>
                <a:spcPts val="8730"/>
              </a:lnSpc>
            </a:pPr>
            <a:r>
              <a:rPr lang="en-US" sz="9000" dirty="0">
                <a:solidFill>
                  <a:srgbClr val="000000"/>
                </a:solidFill>
                <a:latin typeface="DM Sans Bold"/>
              </a:rPr>
              <a:t>CONTENT</a:t>
            </a:r>
          </a:p>
          <a:p>
            <a:pPr>
              <a:lnSpc>
                <a:spcPts val="8730"/>
              </a:lnSpc>
            </a:pPr>
            <a:endParaRPr lang="en-US" sz="9000" dirty="0">
              <a:solidFill>
                <a:srgbClr val="000000"/>
              </a:solidFill>
              <a:latin typeface="DM Sans Bold"/>
            </a:endParaRPr>
          </a:p>
        </p:txBody>
      </p:sp>
      <p:sp>
        <p:nvSpPr>
          <p:cNvPr id="6" name="TextBox 6"/>
          <p:cNvSpPr txBox="1"/>
          <p:nvPr/>
        </p:nvSpPr>
        <p:spPr>
          <a:xfrm>
            <a:off x="5105400" y="2978484"/>
            <a:ext cx="10508789" cy="6694140"/>
          </a:xfrm>
          <a:prstGeom prst="rect">
            <a:avLst/>
          </a:prstGeom>
        </p:spPr>
        <p:txBody>
          <a:bodyPr wrap="square" lIns="0" tIns="0" rIns="0" bIns="0" rtlCol="0" anchor="t">
            <a:spAutoFit/>
          </a:bodyPr>
          <a:lstStyle/>
          <a:p>
            <a:pPr marL="929787" lvl="1" indent="-464894">
              <a:lnSpc>
                <a:spcPts val="5813"/>
              </a:lnSpc>
              <a:buFont typeface="Arial"/>
              <a:buChar char="•"/>
            </a:pPr>
            <a:r>
              <a:rPr lang="en-US" sz="4306" spc="258" dirty="0">
                <a:solidFill>
                  <a:srgbClr val="000000"/>
                </a:solidFill>
                <a:latin typeface="DM Sans"/>
              </a:rPr>
              <a:t>Problem Statement</a:t>
            </a:r>
          </a:p>
          <a:p>
            <a:pPr marL="929787" lvl="1" indent="-464894">
              <a:lnSpc>
                <a:spcPts val="5813"/>
              </a:lnSpc>
              <a:buFont typeface="Arial"/>
              <a:buChar char="•"/>
            </a:pPr>
            <a:r>
              <a:rPr lang="en-US" sz="4306" spc="258" dirty="0">
                <a:solidFill>
                  <a:srgbClr val="000000"/>
                </a:solidFill>
                <a:latin typeface="DM Sans"/>
              </a:rPr>
              <a:t>Objective</a:t>
            </a:r>
          </a:p>
          <a:p>
            <a:pPr marL="929787" lvl="1" indent="-464894">
              <a:lnSpc>
                <a:spcPts val="5813"/>
              </a:lnSpc>
              <a:buFont typeface="Arial"/>
              <a:buChar char="•"/>
            </a:pPr>
            <a:r>
              <a:rPr lang="en-US" sz="4306" spc="258" dirty="0">
                <a:solidFill>
                  <a:srgbClr val="000000"/>
                </a:solidFill>
                <a:latin typeface="DM Sans"/>
              </a:rPr>
              <a:t>Tools Used</a:t>
            </a:r>
          </a:p>
          <a:p>
            <a:pPr marL="929787" lvl="1" indent="-464894">
              <a:lnSpc>
                <a:spcPts val="5813"/>
              </a:lnSpc>
              <a:buFont typeface="Arial"/>
              <a:buChar char="•"/>
            </a:pPr>
            <a:r>
              <a:rPr lang="en-US" sz="4306" spc="258" dirty="0">
                <a:solidFill>
                  <a:srgbClr val="000000"/>
                </a:solidFill>
                <a:latin typeface="DM Sans"/>
              </a:rPr>
              <a:t>Data Summary</a:t>
            </a:r>
          </a:p>
          <a:p>
            <a:pPr marL="929787" lvl="1" indent="-464894">
              <a:lnSpc>
                <a:spcPts val="5813"/>
              </a:lnSpc>
              <a:buFont typeface="Arial"/>
              <a:buChar char="•"/>
            </a:pPr>
            <a:r>
              <a:rPr lang="en-US" sz="4306" spc="258" dirty="0">
                <a:solidFill>
                  <a:srgbClr val="000000"/>
                </a:solidFill>
                <a:latin typeface="DM Sans"/>
              </a:rPr>
              <a:t>Exploratory Data Analysis</a:t>
            </a:r>
          </a:p>
          <a:p>
            <a:pPr marL="929787" lvl="1" indent="-464894">
              <a:lnSpc>
                <a:spcPts val="5813"/>
              </a:lnSpc>
              <a:buFont typeface="Arial"/>
              <a:buChar char="•"/>
            </a:pPr>
            <a:r>
              <a:rPr lang="en-US" sz="4306" spc="258" dirty="0">
                <a:solidFill>
                  <a:srgbClr val="000000"/>
                </a:solidFill>
                <a:latin typeface="DM Sans"/>
              </a:rPr>
              <a:t>Challenges</a:t>
            </a:r>
          </a:p>
          <a:p>
            <a:pPr marL="929787" lvl="1" indent="-464894">
              <a:lnSpc>
                <a:spcPts val="5813"/>
              </a:lnSpc>
              <a:buFont typeface="Arial"/>
              <a:buChar char="•"/>
            </a:pPr>
            <a:r>
              <a:rPr lang="en-US" sz="4306" spc="258" dirty="0">
                <a:solidFill>
                  <a:srgbClr val="000000"/>
                </a:solidFill>
                <a:latin typeface="DM Sans"/>
              </a:rPr>
              <a:t>project summary</a:t>
            </a:r>
          </a:p>
          <a:p>
            <a:pPr marL="929787" lvl="1" indent="-464894">
              <a:lnSpc>
                <a:spcPts val="5813"/>
              </a:lnSpc>
              <a:buFont typeface="Arial"/>
              <a:buChar char="•"/>
            </a:pPr>
            <a:r>
              <a:rPr lang="en-US" sz="4306" spc="258" dirty="0">
                <a:solidFill>
                  <a:srgbClr val="000000"/>
                </a:solidFill>
                <a:latin typeface="DM Sans"/>
              </a:rPr>
              <a:t>Conclusions</a:t>
            </a:r>
          </a:p>
          <a:p>
            <a:pPr>
              <a:lnSpc>
                <a:spcPts val="5813"/>
              </a:lnSpc>
            </a:pPr>
            <a:endParaRPr lang="en-US" sz="4306" spc="258" dirty="0">
              <a:solidFill>
                <a:srgbClr val="000000"/>
              </a:solidFill>
              <a:latin typeface="DM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84966" y="4126403"/>
            <a:ext cx="9303034" cy="6160597"/>
          </a:xfrm>
          <a:custGeom>
            <a:avLst/>
            <a:gdLst/>
            <a:ahLst/>
            <a:cxnLst/>
            <a:rect l="l" t="t" r="r" b="b"/>
            <a:pathLst>
              <a:path w="9303034" h="6160597">
                <a:moveTo>
                  <a:pt x="0" y="0"/>
                </a:moveTo>
                <a:lnTo>
                  <a:pt x="9303034" y="0"/>
                </a:lnTo>
                <a:lnTo>
                  <a:pt x="9303034" y="6160597"/>
                </a:lnTo>
                <a:lnTo>
                  <a:pt x="0" y="6160597"/>
                </a:lnTo>
                <a:lnTo>
                  <a:pt x="0" y="0"/>
                </a:lnTo>
                <a:close/>
              </a:path>
            </a:pathLst>
          </a:custGeom>
          <a:blipFill>
            <a:blip r:embed="rId2"/>
            <a:stretch>
              <a:fillRect/>
            </a:stretch>
          </a:blipFill>
        </p:spPr>
      </p:sp>
      <p:sp>
        <p:nvSpPr>
          <p:cNvPr id="3" name="TextBox 3"/>
          <p:cNvSpPr txBox="1"/>
          <p:nvPr/>
        </p:nvSpPr>
        <p:spPr>
          <a:xfrm>
            <a:off x="0" y="-152400"/>
            <a:ext cx="18288000" cy="4629472"/>
          </a:xfrm>
          <a:prstGeom prst="rect">
            <a:avLst/>
          </a:prstGeom>
        </p:spPr>
        <p:txBody>
          <a:bodyPr lIns="0" tIns="0" rIns="0" bIns="0" rtlCol="0" anchor="t">
            <a:spAutoFit/>
          </a:bodyPr>
          <a:lstStyle/>
          <a:p>
            <a:pPr algn="ctr">
              <a:lnSpc>
                <a:spcPts val="12290"/>
              </a:lnSpc>
              <a:spcBef>
                <a:spcPct val="0"/>
              </a:spcBef>
            </a:pPr>
            <a:r>
              <a:rPr lang="en-US" sz="8778" dirty="0">
                <a:solidFill>
                  <a:srgbClr val="FF3131"/>
                </a:solidFill>
                <a:latin typeface="DM Sans Bold"/>
              </a:rPr>
              <a:t>CHART  </a:t>
            </a:r>
            <a:r>
              <a:rPr lang="en-US" sz="8778" dirty="0" smtClean="0">
                <a:solidFill>
                  <a:srgbClr val="FF3131"/>
                </a:solidFill>
                <a:latin typeface="DM Sans Bold"/>
              </a:rPr>
              <a:t>13</a:t>
            </a:r>
            <a:endParaRPr lang="en-US" sz="8778" dirty="0">
              <a:solidFill>
                <a:srgbClr val="FF3131"/>
              </a:solidFill>
              <a:latin typeface="DM Sans Bold"/>
            </a:endParaRPr>
          </a:p>
          <a:p>
            <a:pPr algn="ctr">
              <a:lnSpc>
                <a:spcPts val="9350"/>
              </a:lnSpc>
              <a:spcBef>
                <a:spcPct val="0"/>
              </a:spcBef>
            </a:pPr>
            <a:r>
              <a:rPr lang="en-US" sz="6679" dirty="0">
                <a:solidFill>
                  <a:srgbClr val="000000"/>
                </a:solidFill>
                <a:latin typeface="DM Sans Bold"/>
              </a:rPr>
              <a:t>Total number of houses in particular </a:t>
            </a:r>
            <a:r>
              <a:rPr lang="en-US" sz="6679" dirty="0" err="1">
                <a:solidFill>
                  <a:srgbClr val="000000"/>
                </a:solidFill>
                <a:latin typeface="DM Sans Bold"/>
              </a:rPr>
              <a:t>neighbourhood</a:t>
            </a:r>
            <a:endParaRPr lang="en-US" sz="6679" dirty="0">
              <a:solidFill>
                <a:srgbClr val="000000"/>
              </a:solidFill>
              <a:latin typeface="DM Sans Bold"/>
            </a:endParaRPr>
          </a:p>
          <a:p>
            <a:pPr algn="ctr">
              <a:lnSpc>
                <a:spcPts val="5010"/>
              </a:lnSpc>
              <a:spcBef>
                <a:spcPct val="0"/>
              </a:spcBef>
            </a:pPr>
            <a:endParaRPr lang="en-US" sz="6679" dirty="0">
              <a:solidFill>
                <a:srgbClr val="000000"/>
              </a:solidFill>
              <a:latin typeface="DM Sans Bold"/>
            </a:endParaRPr>
          </a:p>
        </p:txBody>
      </p:sp>
      <p:sp>
        <p:nvSpPr>
          <p:cNvPr id="4" name="TextBox 4"/>
          <p:cNvSpPr txBox="1"/>
          <p:nvPr/>
        </p:nvSpPr>
        <p:spPr>
          <a:xfrm>
            <a:off x="0" y="3868993"/>
            <a:ext cx="8984966" cy="6169041"/>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DM Sans Bold"/>
              </a:rPr>
              <a:t>. In this case, each bar in the plot represents the number of houses in a particular neighborhood. Countplots make it easy to compare the number of houses across different neighborhoods.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14509" y="3946777"/>
            <a:ext cx="6973491" cy="5773507"/>
          </a:xfrm>
          <a:custGeom>
            <a:avLst/>
            <a:gdLst/>
            <a:ahLst/>
            <a:cxnLst/>
            <a:rect l="l" t="t" r="r" b="b"/>
            <a:pathLst>
              <a:path w="6973491" h="5773507">
                <a:moveTo>
                  <a:pt x="0" y="0"/>
                </a:moveTo>
                <a:lnTo>
                  <a:pt x="6973491" y="0"/>
                </a:lnTo>
                <a:lnTo>
                  <a:pt x="6973491" y="5773507"/>
                </a:lnTo>
                <a:lnTo>
                  <a:pt x="0" y="5773507"/>
                </a:lnTo>
                <a:lnTo>
                  <a:pt x="0" y="0"/>
                </a:lnTo>
                <a:close/>
              </a:path>
            </a:pathLst>
          </a:custGeom>
          <a:blipFill>
            <a:blip r:embed="rId2"/>
            <a:stretch>
              <a:fillRect/>
            </a:stretch>
          </a:blipFill>
        </p:spPr>
      </p:sp>
      <p:sp>
        <p:nvSpPr>
          <p:cNvPr id="3" name="TextBox 3"/>
          <p:cNvSpPr txBox="1"/>
          <p:nvPr/>
        </p:nvSpPr>
        <p:spPr>
          <a:xfrm>
            <a:off x="-220439" y="-209550"/>
            <a:ext cx="18288000" cy="3577903"/>
          </a:xfrm>
          <a:prstGeom prst="rect">
            <a:avLst/>
          </a:prstGeom>
        </p:spPr>
        <p:txBody>
          <a:bodyPr lIns="0" tIns="0" rIns="0" bIns="0" rtlCol="0" anchor="t">
            <a:spAutoFit/>
          </a:bodyPr>
          <a:lstStyle/>
          <a:p>
            <a:pPr algn="ctr">
              <a:lnSpc>
                <a:spcPts val="15259"/>
              </a:lnSpc>
              <a:spcBef>
                <a:spcPct val="0"/>
              </a:spcBef>
            </a:pPr>
            <a:r>
              <a:rPr lang="en-US" sz="10899" dirty="0">
                <a:solidFill>
                  <a:srgbClr val="FF3131"/>
                </a:solidFill>
                <a:latin typeface="DM Sans Bold"/>
              </a:rPr>
              <a:t>CHART  </a:t>
            </a:r>
            <a:r>
              <a:rPr lang="en-US" sz="10899" dirty="0" smtClean="0">
                <a:solidFill>
                  <a:srgbClr val="FF3131"/>
                </a:solidFill>
                <a:latin typeface="DM Sans Bold"/>
              </a:rPr>
              <a:t>14</a:t>
            </a:r>
            <a:endParaRPr lang="en-US" sz="10899" dirty="0">
              <a:solidFill>
                <a:srgbClr val="FF3131"/>
              </a:solidFill>
              <a:latin typeface="DM Sans Bold"/>
            </a:endParaRPr>
          </a:p>
          <a:p>
            <a:pPr algn="ctr">
              <a:lnSpc>
                <a:spcPts val="12599"/>
              </a:lnSpc>
              <a:spcBef>
                <a:spcPct val="0"/>
              </a:spcBef>
            </a:pPr>
            <a:r>
              <a:rPr lang="en-US" sz="9000" dirty="0">
                <a:solidFill>
                  <a:srgbClr val="000000"/>
                </a:solidFill>
                <a:latin typeface="DM Sans Bold"/>
              </a:rPr>
              <a:t>CORRELATION PLOT</a:t>
            </a:r>
          </a:p>
        </p:txBody>
      </p:sp>
      <p:sp>
        <p:nvSpPr>
          <p:cNvPr id="4" name="TextBox 4"/>
          <p:cNvSpPr txBox="1"/>
          <p:nvPr/>
        </p:nvSpPr>
        <p:spPr>
          <a:xfrm>
            <a:off x="220439" y="4811991"/>
            <a:ext cx="10756342" cy="3207374"/>
          </a:xfrm>
          <a:prstGeom prst="rect">
            <a:avLst/>
          </a:prstGeom>
        </p:spPr>
        <p:txBody>
          <a:bodyPr lIns="0" tIns="0" rIns="0" bIns="0" rtlCol="0" anchor="t">
            <a:spAutoFit/>
          </a:bodyPr>
          <a:lstStyle/>
          <a:p>
            <a:pPr algn="ctr">
              <a:lnSpc>
                <a:spcPts val="6440"/>
              </a:lnSpc>
              <a:spcBef>
                <a:spcPct val="0"/>
              </a:spcBef>
            </a:pPr>
            <a:r>
              <a:rPr lang="en-US" sz="4600">
                <a:solidFill>
                  <a:srgbClr val="000000"/>
                </a:solidFill>
                <a:latin typeface="DM Sans Bold"/>
              </a:rPr>
              <a:t> a correlation heatmap is used to visualize the correlation between different numerical variables in your dataset.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4737926" y="928446"/>
            <a:ext cx="8164455" cy="1220158"/>
          </a:xfrm>
          <a:prstGeom prst="rect">
            <a:avLst/>
          </a:prstGeom>
        </p:spPr>
        <p:txBody>
          <a:bodyPr lIns="0" tIns="0" rIns="0" bIns="0" rtlCol="0" anchor="t">
            <a:spAutoFit/>
          </a:bodyPr>
          <a:lstStyle/>
          <a:p>
            <a:pPr algn="ctr">
              <a:lnSpc>
                <a:spcPts val="9143"/>
              </a:lnSpc>
            </a:pPr>
            <a:r>
              <a:rPr lang="en-US" sz="9726">
                <a:solidFill>
                  <a:srgbClr val="000000"/>
                </a:solidFill>
                <a:latin typeface="DM Sans Bold"/>
              </a:rPr>
              <a:t>Challenges</a:t>
            </a:r>
          </a:p>
        </p:txBody>
      </p:sp>
      <p:sp>
        <p:nvSpPr>
          <p:cNvPr id="17" name="TextBox 17"/>
          <p:cNvSpPr txBox="1"/>
          <p:nvPr/>
        </p:nvSpPr>
        <p:spPr>
          <a:xfrm>
            <a:off x="0" y="2562961"/>
            <a:ext cx="18299077" cy="3683922"/>
          </a:xfrm>
          <a:prstGeom prst="rect">
            <a:avLst/>
          </a:prstGeom>
        </p:spPr>
        <p:txBody>
          <a:bodyPr lIns="0" tIns="0" rIns="0" bIns="0" rtlCol="0" anchor="t">
            <a:spAutoFit/>
          </a:bodyPr>
          <a:lstStyle/>
          <a:p>
            <a:pPr marL="907867" lvl="1" indent="-453933" algn="ctr">
              <a:lnSpc>
                <a:spcPts val="5887"/>
              </a:lnSpc>
              <a:buFont typeface="Arial"/>
              <a:buChar char="•"/>
            </a:pPr>
            <a:r>
              <a:rPr lang="en-US" sz="4205">
                <a:solidFill>
                  <a:srgbClr val="000000"/>
                </a:solidFill>
                <a:latin typeface="DM Sans Bold"/>
              </a:rPr>
              <a:t>We faced Difficulty to get more insights from such a huge data set.</a:t>
            </a:r>
          </a:p>
          <a:p>
            <a:pPr marL="907867" lvl="1" indent="-453933" algn="ctr">
              <a:lnSpc>
                <a:spcPts val="5887"/>
              </a:lnSpc>
              <a:buFont typeface="Arial"/>
              <a:buChar char="•"/>
            </a:pPr>
            <a:r>
              <a:rPr lang="en-US" sz="4205">
                <a:solidFill>
                  <a:srgbClr val="000000"/>
                </a:solidFill>
                <a:latin typeface="DM Sans Bold"/>
              </a:rPr>
              <a:t>The columns in the dataset took some time to understand.</a:t>
            </a:r>
          </a:p>
          <a:p>
            <a:pPr marL="911602" lvl="1" indent="-455801" algn="ctr">
              <a:lnSpc>
                <a:spcPts val="5911"/>
              </a:lnSpc>
              <a:buFont typeface="Arial"/>
              <a:buChar char="•"/>
            </a:pPr>
            <a:r>
              <a:rPr lang="en-US" sz="4222">
                <a:solidFill>
                  <a:srgbClr val="000000"/>
                </a:solidFill>
                <a:latin typeface="DM Sans Bold"/>
              </a:rPr>
              <a:t>We have done some research work to understand the house sale data and it’s prices accordingly to get useful insights .</a:t>
            </a:r>
          </a:p>
          <a:p>
            <a:pPr marL="911602" lvl="1" indent="-455801" algn="ctr">
              <a:lnSpc>
                <a:spcPts val="5911"/>
              </a:lnSpc>
              <a:buFont typeface="Arial"/>
              <a:buChar char="•"/>
            </a:pPr>
            <a:r>
              <a:rPr lang="en-US" sz="4222">
                <a:solidFill>
                  <a:srgbClr val="000000"/>
                </a:solidFill>
                <a:latin typeface="DM Sans Bold"/>
              </a:rPr>
              <a:t>Lot of rows have NaN or zero as their Minimum price.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TextBox 17"/>
          <p:cNvSpPr txBox="1"/>
          <p:nvPr/>
        </p:nvSpPr>
        <p:spPr>
          <a:xfrm>
            <a:off x="3010891" y="61743"/>
            <a:ext cx="10910396" cy="2157475"/>
          </a:xfrm>
          <a:prstGeom prst="rect">
            <a:avLst/>
          </a:prstGeom>
        </p:spPr>
        <p:txBody>
          <a:bodyPr lIns="0" tIns="0" rIns="0" bIns="0" rtlCol="0" anchor="t">
            <a:spAutoFit/>
          </a:bodyPr>
          <a:lstStyle/>
          <a:p>
            <a:pPr algn="ctr">
              <a:lnSpc>
                <a:spcPts val="8271"/>
              </a:lnSpc>
            </a:pPr>
            <a:r>
              <a:rPr lang="en-US" sz="8799">
                <a:solidFill>
                  <a:srgbClr val="000000"/>
                </a:solidFill>
                <a:latin typeface="DM Sans Bold"/>
              </a:rPr>
              <a:t>PROJECT SUMMARY</a:t>
            </a:r>
          </a:p>
          <a:p>
            <a:pPr algn="ctr">
              <a:lnSpc>
                <a:spcPts val="8271"/>
              </a:lnSpc>
            </a:pPr>
            <a:endParaRPr lang="en-US" sz="8799">
              <a:solidFill>
                <a:srgbClr val="000000"/>
              </a:solidFill>
              <a:latin typeface="DM Sans Bold"/>
            </a:endParaRPr>
          </a:p>
        </p:txBody>
      </p:sp>
      <p:sp>
        <p:nvSpPr>
          <p:cNvPr id="18" name="Freeform 18"/>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9" name="TextBox 19"/>
          <p:cNvSpPr txBox="1"/>
          <p:nvPr/>
        </p:nvSpPr>
        <p:spPr>
          <a:xfrm>
            <a:off x="0" y="962025"/>
            <a:ext cx="18288000" cy="9173846"/>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DM Sans Bold"/>
              </a:rPr>
              <a:t>In an era defined by technological advancements, our project aims to redefine the real estate landscape by leveraging the capabilities of Artificial Intelligence (AI) and Machine Learning (ML). By meticulously analyzing vast datasets of historical house sale information, we aspire to develop a cutting-edge predictive analytics model. This model is designed not only to forecast property prices accurately but also to identify pivotal market trends, ultimately empowering both buyers and sellers in their decision-making processes.</a:t>
            </a:r>
          </a:p>
          <a:p>
            <a:pPr algn="ctr">
              <a:lnSpc>
                <a:spcPts val="5179"/>
              </a:lnSpc>
              <a:spcBef>
                <a:spcPct val="0"/>
              </a:spcBef>
            </a:pPr>
            <a:endParaRPr lang="en-US" sz="3699">
              <a:solidFill>
                <a:srgbClr val="000000"/>
              </a:solidFill>
              <a:latin typeface="DM Sans Bold"/>
            </a:endParaRPr>
          </a:p>
          <a:p>
            <a:pPr algn="ctr">
              <a:lnSpc>
                <a:spcPts val="5179"/>
              </a:lnSpc>
              <a:spcBef>
                <a:spcPct val="0"/>
              </a:spcBef>
            </a:pPr>
            <a:r>
              <a:rPr lang="en-US" sz="3699">
                <a:solidFill>
                  <a:srgbClr val="000000"/>
                </a:solidFill>
                <a:latin typeface="DM Sans Bold"/>
              </a:rPr>
              <a:t>Project Scope and Approach: To achieve our objectives, we will embark on a comprehensive data collection and cleaning process. Our datasets will encompass a wide array of factors, including location, property size, amenities, and prevailing market conditions. Employing advanced ML algorithms, the model will extract meaningful patterns and correlations from this data, providing the foundation for predicting future property values.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TextBox 17"/>
          <p:cNvSpPr txBox="1"/>
          <p:nvPr/>
        </p:nvSpPr>
        <p:spPr>
          <a:xfrm>
            <a:off x="3326309" y="505015"/>
            <a:ext cx="9083679" cy="2660033"/>
          </a:xfrm>
          <a:prstGeom prst="rect">
            <a:avLst/>
          </a:prstGeom>
        </p:spPr>
        <p:txBody>
          <a:bodyPr lIns="0" tIns="0" rIns="0" bIns="0" rtlCol="0" anchor="t">
            <a:spAutoFit/>
          </a:bodyPr>
          <a:lstStyle/>
          <a:p>
            <a:pPr algn="ctr">
              <a:lnSpc>
                <a:spcPts val="10172"/>
              </a:lnSpc>
            </a:pPr>
            <a:r>
              <a:rPr lang="en-US" sz="10821">
                <a:solidFill>
                  <a:srgbClr val="000000"/>
                </a:solidFill>
                <a:latin typeface="DM Sans Bold"/>
              </a:rPr>
              <a:t>conclusions</a:t>
            </a:r>
          </a:p>
          <a:p>
            <a:pPr algn="ctr">
              <a:lnSpc>
                <a:spcPts val="10172"/>
              </a:lnSpc>
            </a:pPr>
            <a:endParaRPr lang="en-US" sz="10821">
              <a:solidFill>
                <a:srgbClr val="000000"/>
              </a:solidFill>
              <a:latin typeface="DM Sans Bold"/>
            </a:endParaRPr>
          </a:p>
        </p:txBody>
      </p:sp>
      <p:sp>
        <p:nvSpPr>
          <p:cNvPr id="18" name="TextBox 18"/>
          <p:cNvSpPr txBox="1"/>
          <p:nvPr/>
        </p:nvSpPr>
        <p:spPr>
          <a:xfrm>
            <a:off x="309892" y="3010072"/>
            <a:ext cx="17561293" cy="5769922"/>
          </a:xfrm>
          <a:prstGeom prst="rect">
            <a:avLst/>
          </a:prstGeom>
        </p:spPr>
        <p:txBody>
          <a:bodyPr lIns="0" tIns="0" rIns="0" bIns="0" rtlCol="0" anchor="t">
            <a:spAutoFit/>
          </a:bodyPr>
          <a:lstStyle/>
          <a:p>
            <a:pPr algn="ctr">
              <a:lnSpc>
                <a:spcPts val="5695"/>
              </a:lnSpc>
            </a:pPr>
            <a:r>
              <a:rPr lang="en-US" sz="5695" spc="-113">
                <a:solidFill>
                  <a:srgbClr val="000000"/>
                </a:solidFill>
                <a:latin typeface="DM Sans Bold"/>
              </a:rPr>
              <a:t>In summary, the goal of our project was to apply a predictive model to forecast house sale values. We used a variety of variables from the dataset and conducted thorough analysis and modelling to create a solid prediction framework. The effectiveness of our model was assessed with suitable metrics and verified by comparing it with the test dataset.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TextBox 15"/>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TextBox 17"/>
          <p:cNvSpPr txBox="1"/>
          <p:nvPr/>
        </p:nvSpPr>
        <p:spPr>
          <a:xfrm>
            <a:off x="3084370" y="2452842"/>
            <a:ext cx="10910396" cy="1026161"/>
          </a:xfrm>
          <a:prstGeom prst="rect">
            <a:avLst/>
          </a:prstGeom>
        </p:spPr>
        <p:txBody>
          <a:bodyPr lIns="0" tIns="0" rIns="0" bIns="0" rtlCol="0" anchor="t">
            <a:spAutoFit/>
          </a:bodyPr>
          <a:lstStyle/>
          <a:p>
            <a:pPr algn="ctr">
              <a:lnSpc>
                <a:spcPts val="7520"/>
              </a:lnSpc>
            </a:pPr>
            <a:r>
              <a:rPr lang="en-US" sz="8000">
                <a:solidFill>
                  <a:srgbClr val="000000"/>
                </a:solidFill>
                <a:latin typeface="DM Sans Bold"/>
              </a:rPr>
              <a:t>PROBLEM STATEMENT</a:t>
            </a:r>
          </a:p>
        </p:txBody>
      </p:sp>
      <p:sp>
        <p:nvSpPr>
          <p:cNvPr id="19" name="TextBox 19"/>
          <p:cNvSpPr txBox="1"/>
          <p:nvPr/>
        </p:nvSpPr>
        <p:spPr>
          <a:xfrm>
            <a:off x="2079627" y="4287410"/>
            <a:ext cx="14021823" cy="3286880"/>
          </a:xfrm>
          <a:prstGeom prst="rect">
            <a:avLst/>
          </a:prstGeom>
        </p:spPr>
        <p:txBody>
          <a:bodyPr lIns="0" tIns="0" rIns="0" bIns="0" rtlCol="0" anchor="t">
            <a:spAutoFit/>
          </a:bodyPr>
          <a:lstStyle/>
          <a:p>
            <a:pPr algn="ctr">
              <a:lnSpc>
                <a:spcPts val="6404"/>
              </a:lnSpc>
              <a:spcBef>
                <a:spcPct val="0"/>
              </a:spcBef>
            </a:pPr>
            <a:r>
              <a:rPr lang="en-US" sz="6404" spc="-128">
                <a:solidFill>
                  <a:srgbClr val="000000"/>
                </a:solidFill>
                <a:latin typeface="DM Sans Bold"/>
              </a:rPr>
              <a:t>It is our job to predict the sales price for each house. For each Id in the test set,we have predict the value of the SalePrice variable.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5">
            <a:extLst>
              <a:ext uri="{FF2B5EF4-FFF2-40B4-BE49-F238E27FC236}">
                <a16:creationId xmlns:a16="http://schemas.microsoft.com/office/drawing/2014/main" xmlns="" id="{4D626873-5A15-3EBB-8649-D5D0AD6F7079}"/>
              </a:ext>
            </a:extLst>
          </p:cNvPr>
          <p:cNvSpPr/>
          <p:nvPr/>
        </p:nvSpPr>
        <p:spPr>
          <a:xfrm>
            <a:off x="1280812" y="699685"/>
            <a:ext cx="15427882" cy="8797142"/>
          </a:xfrm>
          <a:custGeom>
            <a:avLst/>
            <a:gdLst/>
            <a:ahLst/>
            <a:cxnLst/>
            <a:rect l="l" t="t" r="r" b="b"/>
            <a:pathLst>
              <a:path w="15427882" h="8797142">
                <a:moveTo>
                  <a:pt x="0" y="0"/>
                </a:moveTo>
                <a:lnTo>
                  <a:pt x="15427882" y="0"/>
                </a:lnTo>
                <a:lnTo>
                  <a:pt x="15427882" y="8797142"/>
                </a:lnTo>
                <a:lnTo>
                  <a:pt x="0" y="8797142"/>
                </a:lnTo>
                <a:lnTo>
                  <a:pt x="0" y="0"/>
                </a:lnTo>
                <a:close/>
              </a:path>
            </a:pathLst>
          </a:custGeom>
          <a:blipFill>
            <a:blip r:embed="rId2"/>
            <a:stretch>
              <a:fillRect t="-271" b="-16644"/>
            </a:stretch>
          </a:blipFill>
        </p:spPr>
      </p:sp>
    </p:spTree>
    <p:extLst>
      <p:ext uri="{BB962C8B-B14F-4D97-AF65-F5344CB8AC3E}">
        <p14:creationId xmlns:p14="http://schemas.microsoft.com/office/powerpoint/2010/main" val="1234351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120428" y="1386143"/>
            <a:ext cx="8092094"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OBJECTIVE</a:t>
            </a:r>
          </a:p>
        </p:txBody>
      </p:sp>
      <p:sp>
        <p:nvSpPr>
          <p:cNvPr id="6" name="TextBox 6"/>
          <p:cNvSpPr txBox="1"/>
          <p:nvPr/>
        </p:nvSpPr>
        <p:spPr>
          <a:xfrm>
            <a:off x="835346" y="2941992"/>
            <a:ext cx="8377175" cy="6593565"/>
          </a:xfrm>
          <a:prstGeom prst="rect">
            <a:avLst/>
          </a:prstGeom>
        </p:spPr>
        <p:txBody>
          <a:bodyPr lIns="0" tIns="0" rIns="0" bIns="0" rtlCol="0" anchor="t">
            <a:spAutoFit/>
          </a:bodyPr>
          <a:lstStyle/>
          <a:p>
            <a:pPr marL="0" lvl="0" indent="0">
              <a:lnSpc>
                <a:spcPts val="6589"/>
              </a:lnSpc>
              <a:spcBef>
                <a:spcPct val="0"/>
              </a:spcBef>
            </a:pPr>
            <a:r>
              <a:rPr lang="en-US" sz="4881" spc="292">
                <a:solidFill>
                  <a:srgbClr val="000000"/>
                </a:solidFill>
                <a:latin typeface="DM Sans"/>
              </a:rPr>
              <a:t>The project's goal is to develop a predictive model that, using different traits or variables from the dataset, can reliably anticipate the sale price of homes.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2363655" y="1141310"/>
            <a:ext cx="7848753"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TOOLS USED</a:t>
            </a:r>
          </a:p>
          <a:p>
            <a:pPr>
              <a:lnSpc>
                <a:spcPts val="8730"/>
              </a:lnSpc>
            </a:pPr>
            <a:endParaRPr lang="en-US" sz="9000">
              <a:solidFill>
                <a:srgbClr val="000000"/>
              </a:solidFill>
              <a:latin typeface="DM Sans Bold"/>
            </a:endParaRPr>
          </a:p>
        </p:txBody>
      </p:sp>
      <p:sp>
        <p:nvSpPr>
          <p:cNvPr id="4" name="TextBox 4"/>
          <p:cNvSpPr txBox="1"/>
          <p:nvPr/>
        </p:nvSpPr>
        <p:spPr>
          <a:xfrm>
            <a:off x="1028700" y="2597005"/>
            <a:ext cx="15723089" cy="5296322"/>
          </a:xfrm>
          <a:prstGeom prst="rect">
            <a:avLst/>
          </a:prstGeom>
        </p:spPr>
        <p:txBody>
          <a:bodyPr lIns="0" tIns="0" rIns="0" bIns="0" rtlCol="0" anchor="t">
            <a:spAutoFit/>
          </a:bodyPr>
          <a:lstStyle/>
          <a:p>
            <a:pPr marL="942206" lvl="1" indent="-471103">
              <a:lnSpc>
                <a:spcPts val="5891"/>
              </a:lnSpc>
              <a:buFont typeface="Arial"/>
              <a:buChar char="•"/>
            </a:pPr>
            <a:r>
              <a:rPr lang="en-US" sz="4364" spc="261" dirty="0" err="1" smtClean="0">
                <a:solidFill>
                  <a:srgbClr val="000000"/>
                </a:solidFill>
                <a:latin typeface="DM Sans"/>
              </a:rPr>
              <a:t>Colab</a:t>
            </a:r>
            <a:r>
              <a:rPr lang="en-US" sz="4364" spc="261" dirty="0" smtClean="0">
                <a:solidFill>
                  <a:srgbClr val="000000"/>
                </a:solidFill>
                <a:latin typeface="DM Sans"/>
              </a:rPr>
              <a:t> </a:t>
            </a:r>
            <a:r>
              <a:rPr lang="en-US" sz="4364" spc="261" dirty="0">
                <a:solidFill>
                  <a:srgbClr val="000000"/>
                </a:solidFill>
                <a:latin typeface="DM Sans"/>
              </a:rPr>
              <a:t>Notebook is used as IDE.</a:t>
            </a:r>
          </a:p>
          <a:p>
            <a:pPr marL="942206" lvl="1" indent="-471103">
              <a:lnSpc>
                <a:spcPts val="5891"/>
              </a:lnSpc>
              <a:buFont typeface="Arial"/>
              <a:buChar char="•"/>
            </a:pPr>
            <a:r>
              <a:rPr lang="en-US" sz="4364" spc="261" dirty="0">
                <a:solidFill>
                  <a:srgbClr val="000000"/>
                </a:solidFill>
                <a:latin typeface="DM Sans"/>
              </a:rPr>
              <a:t>Pandas and </a:t>
            </a:r>
            <a:r>
              <a:rPr lang="en-US" sz="4364" spc="261" dirty="0" err="1">
                <a:solidFill>
                  <a:srgbClr val="000000"/>
                </a:solidFill>
                <a:latin typeface="DM Sans"/>
              </a:rPr>
              <a:t>NumPy</a:t>
            </a:r>
            <a:r>
              <a:rPr lang="en-US" sz="4364" spc="261" dirty="0">
                <a:solidFill>
                  <a:srgbClr val="000000"/>
                </a:solidFill>
                <a:latin typeface="DM Sans"/>
              </a:rPr>
              <a:t> are used for Data Manipulation &amp; Pre-processing and Mathematical functions respectively.</a:t>
            </a:r>
          </a:p>
          <a:p>
            <a:pPr marL="942206" lvl="1" indent="-471103">
              <a:lnSpc>
                <a:spcPts val="5891"/>
              </a:lnSpc>
              <a:buFont typeface="Arial"/>
              <a:buChar char="•"/>
            </a:pPr>
            <a:r>
              <a:rPr lang="en-US" sz="4364" spc="261" dirty="0">
                <a:solidFill>
                  <a:srgbClr val="000000"/>
                </a:solidFill>
                <a:latin typeface="DM Sans"/>
              </a:rPr>
              <a:t>For visualization of the plots, </a:t>
            </a:r>
            <a:r>
              <a:rPr lang="en-US" sz="4364" spc="261" dirty="0" err="1">
                <a:solidFill>
                  <a:srgbClr val="000000"/>
                </a:solidFill>
                <a:latin typeface="DM Sans"/>
              </a:rPr>
              <a:t>Matplotlib</a:t>
            </a:r>
            <a:r>
              <a:rPr lang="en-US" sz="4364" spc="261" dirty="0">
                <a:solidFill>
                  <a:srgbClr val="000000"/>
                </a:solidFill>
                <a:latin typeface="DM Sans"/>
              </a:rPr>
              <a:t>, </a:t>
            </a:r>
            <a:r>
              <a:rPr lang="en-US" sz="4364" spc="261" dirty="0" err="1">
                <a:solidFill>
                  <a:srgbClr val="000000"/>
                </a:solidFill>
                <a:latin typeface="DM Sans"/>
              </a:rPr>
              <a:t>Seaborn</a:t>
            </a:r>
            <a:r>
              <a:rPr lang="en-US" sz="4364" spc="261" dirty="0">
                <a:solidFill>
                  <a:srgbClr val="000000"/>
                </a:solidFill>
                <a:latin typeface="DM Sans"/>
              </a:rPr>
              <a:t>, </a:t>
            </a:r>
            <a:r>
              <a:rPr lang="en-US" sz="4364" spc="261" dirty="0" err="1" smtClean="0">
                <a:solidFill>
                  <a:srgbClr val="000000"/>
                </a:solidFill>
                <a:latin typeface="DM Sans"/>
              </a:rPr>
              <a:t>Plotly</a:t>
            </a:r>
            <a:r>
              <a:rPr lang="en-US" sz="4364" spc="261" dirty="0" smtClean="0">
                <a:solidFill>
                  <a:srgbClr val="000000"/>
                </a:solidFill>
                <a:latin typeface="DM Sans"/>
              </a:rPr>
              <a:t> </a:t>
            </a:r>
            <a:r>
              <a:rPr lang="en-US" sz="4364" spc="261" dirty="0">
                <a:solidFill>
                  <a:srgbClr val="000000"/>
                </a:solidFill>
                <a:latin typeface="DM Sans"/>
              </a:rPr>
              <a:t>are used.</a:t>
            </a:r>
          </a:p>
          <a:p>
            <a:pPr marL="942206" lvl="1" indent="-471103">
              <a:lnSpc>
                <a:spcPts val="5891"/>
              </a:lnSpc>
              <a:buFont typeface="Arial"/>
              <a:buChar char="•"/>
            </a:pPr>
            <a:r>
              <a:rPr lang="en-US" sz="4364" spc="261" dirty="0">
                <a:solidFill>
                  <a:srgbClr val="000000"/>
                </a:solidFill>
                <a:latin typeface="DM Sans"/>
              </a:rPr>
              <a:t>GitHub is used as version control </a:t>
            </a:r>
            <a:r>
              <a:rPr lang="en-US" sz="4364" spc="261" dirty="0" smtClean="0">
                <a:solidFill>
                  <a:srgbClr val="000000"/>
                </a:solidFill>
                <a:latin typeface="DM Sans"/>
              </a:rPr>
              <a:t>system.</a:t>
            </a:r>
            <a:endParaRPr lang="en-US" sz="4364" spc="261" dirty="0">
              <a:solidFill>
                <a:srgbClr val="000000"/>
              </a:solidFill>
              <a:latin typeface="DM San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53232" y="2549761"/>
            <a:ext cx="17843400" cy="7733611"/>
          </a:xfrm>
          <a:custGeom>
            <a:avLst/>
            <a:gdLst/>
            <a:ahLst/>
            <a:cxnLst/>
            <a:rect l="l" t="t" r="r" b="b"/>
            <a:pathLst>
              <a:path w="17589401" h="8078324">
                <a:moveTo>
                  <a:pt x="0" y="0"/>
                </a:moveTo>
                <a:lnTo>
                  <a:pt x="17589402" y="0"/>
                </a:lnTo>
                <a:lnTo>
                  <a:pt x="17589402" y="8078324"/>
                </a:lnTo>
                <a:lnTo>
                  <a:pt x="0" y="8078324"/>
                </a:lnTo>
                <a:lnTo>
                  <a:pt x="0" y="0"/>
                </a:lnTo>
                <a:close/>
              </a:path>
            </a:pathLst>
          </a:custGeom>
          <a:blipFill>
            <a:blip r:embed="rId2"/>
            <a:stretch>
              <a:fillRect l="-9627" t="-2990" b="-2807"/>
            </a:stretch>
          </a:blipFill>
        </p:spPr>
      </p:sp>
      <p:sp>
        <p:nvSpPr>
          <p:cNvPr id="6" name="TextBox 6"/>
          <p:cNvSpPr txBox="1"/>
          <p:nvPr/>
        </p:nvSpPr>
        <p:spPr>
          <a:xfrm>
            <a:off x="425375" y="200025"/>
            <a:ext cx="18217994" cy="2007860"/>
          </a:xfrm>
          <a:prstGeom prst="rect">
            <a:avLst/>
          </a:prstGeom>
        </p:spPr>
        <p:txBody>
          <a:bodyPr lIns="0" tIns="0" rIns="0" bIns="0" rtlCol="0" anchor="t">
            <a:spAutoFit/>
          </a:bodyPr>
          <a:lstStyle/>
          <a:p>
            <a:pPr algn="ctr">
              <a:lnSpc>
                <a:spcPts val="10640"/>
              </a:lnSpc>
              <a:spcBef>
                <a:spcPct val="0"/>
              </a:spcBef>
            </a:pPr>
            <a:r>
              <a:rPr lang="en-US" sz="7600">
                <a:solidFill>
                  <a:srgbClr val="000000"/>
                </a:solidFill>
                <a:latin typeface="DM Sans Bold"/>
              </a:rPr>
              <a:t>DATA SUMMARY</a:t>
            </a:r>
          </a:p>
          <a:p>
            <a:pPr algn="ctr">
              <a:lnSpc>
                <a:spcPts val="5320"/>
              </a:lnSpc>
              <a:spcBef>
                <a:spcPct val="0"/>
              </a:spcBef>
            </a:pPr>
            <a:r>
              <a:rPr lang="en-US" sz="3800">
                <a:solidFill>
                  <a:srgbClr val="000000"/>
                </a:solidFill>
                <a:latin typeface="DM Sans Bold"/>
              </a:rPr>
              <a:t>take a look at our sample data consisting 81 columns.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2898" y="2404128"/>
            <a:ext cx="9715102" cy="7882872"/>
          </a:xfrm>
          <a:custGeom>
            <a:avLst/>
            <a:gdLst/>
            <a:ahLst/>
            <a:cxnLst/>
            <a:rect l="l" t="t" r="r" b="b"/>
            <a:pathLst>
              <a:path w="9715102" h="7882872">
                <a:moveTo>
                  <a:pt x="0" y="0"/>
                </a:moveTo>
                <a:lnTo>
                  <a:pt x="9715102" y="0"/>
                </a:lnTo>
                <a:lnTo>
                  <a:pt x="9715102" y="7882872"/>
                </a:lnTo>
                <a:lnTo>
                  <a:pt x="0" y="7882872"/>
                </a:lnTo>
                <a:lnTo>
                  <a:pt x="0" y="0"/>
                </a:lnTo>
                <a:close/>
              </a:path>
            </a:pathLst>
          </a:custGeom>
          <a:blipFill>
            <a:blip r:embed="rId2"/>
            <a:stretch>
              <a:fillRect l="-1156" r="-833"/>
            </a:stretch>
          </a:blipFill>
        </p:spPr>
      </p:sp>
      <p:sp>
        <p:nvSpPr>
          <p:cNvPr id="3" name="TextBox 3"/>
          <p:cNvSpPr txBox="1"/>
          <p:nvPr/>
        </p:nvSpPr>
        <p:spPr>
          <a:xfrm>
            <a:off x="0" y="-66675"/>
            <a:ext cx="18288000" cy="2564805"/>
          </a:xfrm>
          <a:prstGeom prst="rect">
            <a:avLst/>
          </a:prstGeom>
        </p:spPr>
        <p:txBody>
          <a:bodyPr lIns="0" tIns="0" rIns="0" bIns="0" rtlCol="0" anchor="t">
            <a:spAutoFit/>
          </a:bodyPr>
          <a:lstStyle/>
          <a:p>
            <a:pPr algn="ctr">
              <a:lnSpc>
                <a:spcPts val="4962"/>
              </a:lnSpc>
              <a:spcBef>
                <a:spcPct val="0"/>
              </a:spcBef>
            </a:pPr>
            <a:r>
              <a:rPr lang="en-US" sz="3544" dirty="0">
                <a:solidFill>
                  <a:srgbClr val="FF3131"/>
                </a:solidFill>
                <a:latin typeface="DM Sans Bold"/>
              </a:rPr>
              <a:t>CHART </a:t>
            </a:r>
            <a:r>
              <a:rPr lang="en-US" sz="3544" dirty="0" smtClean="0">
                <a:solidFill>
                  <a:srgbClr val="FF3131"/>
                </a:solidFill>
                <a:latin typeface="DM Sans Bold"/>
              </a:rPr>
              <a:t>1</a:t>
            </a:r>
            <a:endParaRPr lang="en-US" sz="3544" dirty="0">
              <a:solidFill>
                <a:srgbClr val="FF3131"/>
              </a:solidFill>
              <a:latin typeface="DM Sans Bold"/>
            </a:endParaRPr>
          </a:p>
          <a:p>
            <a:pPr algn="ctr">
              <a:lnSpc>
                <a:spcPts val="4962"/>
              </a:lnSpc>
              <a:spcBef>
                <a:spcPct val="0"/>
              </a:spcBef>
            </a:pPr>
            <a:r>
              <a:rPr lang="en-US" sz="3544" dirty="0">
                <a:solidFill>
                  <a:srgbClr val="000000"/>
                </a:solidFill>
                <a:latin typeface="DM Sans Bold"/>
              </a:rPr>
              <a:t> Data </a:t>
            </a:r>
            <a:r>
              <a:rPr lang="en-US" sz="3544" dirty="0" err="1">
                <a:solidFill>
                  <a:srgbClr val="000000"/>
                </a:solidFill>
                <a:latin typeface="DM Sans Bold"/>
              </a:rPr>
              <a:t>Vizualization</a:t>
            </a:r>
            <a:r>
              <a:rPr lang="en-US" sz="3544" dirty="0">
                <a:solidFill>
                  <a:srgbClr val="000000"/>
                </a:solidFill>
                <a:latin typeface="DM Sans Bold"/>
              </a:rPr>
              <a:t>, Storytelling &amp; Experimenting with charts : Understand the relationships between variables</a:t>
            </a:r>
          </a:p>
          <a:p>
            <a:pPr algn="ctr">
              <a:lnSpc>
                <a:spcPts val="4962"/>
              </a:lnSpc>
              <a:spcBef>
                <a:spcPct val="0"/>
              </a:spcBef>
            </a:pPr>
            <a:endParaRPr lang="en-US" sz="3544" dirty="0">
              <a:solidFill>
                <a:srgbClr val="000000"/>
              </a:solidFill>
              <a:latin typeface="DM Sans Bold"/>
            </a:endParaRPr>
          </a:p>
        </p:txBody>
      </p:sp>
      <p:sp>
        <p:nvSpPr>
          <p:cNvPr id="4" name="TextBox 4"/>
          <p:cNvSpPr txBox="1"/>
          <p:nvPr/>
        </p:nvSpPr>
        <p:spPr>
          <a:xfrm>
            <a:off x="0" y="2308878"/>
            <a:ext cx="7032237" cy="6979871"/>
          </a:xfrm>
          <a:prstGeom prst="rect">
            <a:avLst/>
          </a:prstGeom>
        </p:spPr>
        <p:txBody>
          <a:bodyPr lIns="0" tIns="0" rIns="0" bIns="0" rtlCol="0" anchor="t">
            <a:spAutoFit/>
          </a:bodyPr>
          <a:lstStyle/>
          <a:p>
            <a:pPr algn="ctr">
              <a:lnSpc>
                <a:spcPts val="6932"/>
              </a:lnSpc>
              <a:spcBef>
                <a:spcPct val="0"/>
              </a:spcBef>
            </a:pPr>
            <a:r>
              <a:rPr lang="en-US" sz="4951">
                <a:solidFill>
                  <a:srgbClr val="000000"/>
                </a:solidFill>
                <a:latin typeface="DM Sans Bold"/>
              </a:rPr>
              <a:t>This histogram provides an overview of the distribution of sale prices in our dataset, helping us to understand the central tendency and spread of the prices.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44708" y="3323571"/>
            <a:ext cx="8843292" cy="6638038"/>
          </a:xfrm>
          <a:custGeom>
            <a:avLst/>
            <a:gdLst/>
            <a:ahLst/>
            <a:cxnLst/>
            <a:rect l="l" t="t" r="r" b="b"/>
            <a:pathLst>
              <a:path w="8843292" h="6638038">
                <a:moveTo>
                  <a:pt x="0" y="0"/>
                </a:moveTo>
                <a:lnTo>
                  <a:pt x="8843292" y="0"/>
                </a:lnTo>
                <a:lnTo>
                  <a:pt x="8843292" y="6638038"/>
                </a:lnTo>
                <a:lnTo>
                  <a:pt x="0" y="6638038"/>
                </a:lnTo>
                <a:lnTo>
                  <a:pt x="0" y="0"/>
                </a:lnTo>
                <a:close/>
              </a:path>
            </a:pathLst>
          </a:custGeom>
          <a:blipFill>
            <a:blip r:embed="rId2"/>
            <a:stretch>
              <a:fillRect/>
            </a:stretch>
          </a:blipFill>
        </p:spPr>
      </p:sp>
      <p:sp>
        <p:nvSpPr>
          <p:cNvPr id="3" name="TextBox 3"/>
          <p:cNvSpPr txBox="1"/>
          <p:nvPr/>
        </p:nvSpPr>
        <p:spPr>
          <a:xfrm>
            <a:off x="-1322633" y="-104775"/>
            <a:ext cx="19610633" cy="1667123"/>
          </a:xfrm>
          <a:prstGeom prst="rect">
            <a:avLst/>
          </a:prstGeom>
        </p:spPr>
        <p:txBody>
          <a:bodyPr lIns="0" tIns="0" rIns="0" bIns="0" rtlCol="0" anchor="t">
            <a:spAutoFit/>
          </a:bodyPr>
          <a:lstStyle/>
          <a:p>
            <a:pPr algn="ctr">
              <a:lnSpc>
                <a:spcPts val="7700"/>
              </a:lnSpc>
              <a:spcBef>
                <a:spcPct val="0"/>
              </a:spcBef>
            </a:pPr>
            <a:r>
              <a:rPr lang="en-US" sz="5500" dirty="0">
                <a:solidFill>
                  <a:srgbClr val="FF3131"/>
                </a:solidFill>
                <a:latin typeface="DM Sans Bold"/>
              </a:rPr>
              <a:t>CHART </a:t>
            </a:r>
            <a:r>
              <a:rPr lang="en-US" sz="5500" dirty="0" smtClean="0">
                <a:solidFill>
                  <a:srgbClr val="FF3131"/>
                </a:solidFill>
                <a:latin typeface="DM Sans Bold"/>
              </a:rPr>
              <a:t>2</a:t>
            </a:r>
            <a:endParaRPr lang="en-US" sz="5500" dirty="0">
              <a:solidFill>
                <a:srgbClr val="FF3131"/>
              </a:solidFill>
              <a:latin typeface="DM Sans Bold"/>
            </a:endParaRPr>
          </a:p>
          <a:p>
            <a:pPr algn="ctr">
              <a:lnSpc>
                <a:spcPts val="5320"/>
              </a:lnSpc>
              <a:spcBef>
                <a:spcPct val="0"/>
              </a:spcBef>
            </a:pPr>
            <a:r>
              <a:rPr lang="en-US" sz="3800" dirty="0">
                <a:solidFill>
                  <a:srgbClr val="000000"/>
                </a:solidFill>
                <a:latin typeface="DM Sans Bold"/>
              </a:rPr>
              <a:t> this represent relationship between room  and sale prize </a:t>
            </a:r>
          </a:p>
        </p:txBody>
      </p:sp>
      <p:sp>
        <p:nvSpPr>
          <p:cNvPr id="4" name="TextBox 4"/>
          <p:cNvSpPr txBox="1"/>
          <p:nvPr/>
        </p:nvSpPr>
        <p:spPr>
          <a:xfrm>
            <a:off x="661316" y="3237846"/>
            <a:ext cx="8482684" cy="4147855"/>
          </a:xfrm>
          <a:prstGeom prst="rect">
            <a:avLst/>
          </a:prstGeom>
        </p:spPr>
        <p:txBody>
          <a:bodyPr lIns="0" tIns="0" rIns="0" bIns="0" rtlCol="0" anchor="t">
            <a:spAutoFit/>
          </a:bodyPr>
          <a:lstStyle/>
          <a:p>
            <a:pPr algn="ctr">
              <a:lnSpc>
                <a:spcPts val="6585"/>
              </a:lnSpc>
              <a:spcBef>
                <a:spcPct val="0"/>
              </a:spcBef>
            </a:pPr>
            <a:r>
              <a:rPr lang="en-US" sz="4703">
                <a:solidFill>
                  <a:srgbClr val="000000"/>
                </a:solidFill>
                <a:latin typeface="DM Sans Bold"/>
              </a:rPr>
              <a:t>This scatter plot can help us to understand if there's any correlation between the number of bedrooms and the sale prices in dataset.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1071</Words>
  <Application>Microsoft Office PowerPoint</Application>
  <PresentationFormat>Custom</PresentationFormat>
  <Paragraphs>82</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DM Sans</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dc:title>
  <cp:lastModifiedBy>hp</cp:lastModifiedBy>
  <cp:revision>59</cp:revision>
  <dcterms:created xsi:type="dcterms:W3CDTF">2006-08-16T00:00:00Z</dcterms:created>
  <dcterms:modified xsi:type="dcterms:W3CDTF">2024-03-09T04:04:58Z</dcterms:modified>
  <dc:identifier>DAF-h26kG_o</dc:identifier>
</cp:coreProperties>
</file>